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5"/>
  </p:notesMasterIdLst>
  <p:sldIdLst>
    <p:sldId id="256" r:id="rId2"/>
    <p:sldId id="309" r:id="rId3"/>
    <p:sldId id="260" r:id="rId4"/>
    <p:sldId id="259" r:id="rId5"/>
    <p:sldId id="277" r:id="rId6"/>
    <p:sldId id="305" r:id="rId7"/>
    <p:sldId id="262" r:id="rId8"/>
    <p:sldId id="310" r:id="rId9"/>
    <p:sldId id="313" r:id="rId10"/>
    <p:sldId id="315" r:id="rId11"/>
    <p:sldId id="314" r:id="rId12"/>
    <p:sldId id="316" r:id="rId13"/>
    <p:sldId id="317" r:id="rId14"/>
    <p:sldId id="311" r:id="rId15"/>
    <p:sldId id="318" r:id="rId16"/>
    <p:sldId id="320" r:id="rId17"/>
    <p:sldId id="319" r:id="rId18"/>
    <p:sldId id="321" r:id="rId19"/>
    <p:sldId id="312" r:id="rId20"/>
    <p:sldId id="323" r:id="rId21"/>
    <p:sldId id="324" r:id="rId22"/>
    <p:sldId id="325" r:id="rId23"/>
    <p:sldId id="275" r:id="rId24"/>
  </p:sldIdLst>
  <p:sldSz cx="9144000" cy="5143500" type="screen16x9"/>
  <p:notesSz cx="6858000" cy="9144000"/>
  <p:embeddedFontLst>
    <p:embeddedFont>
      <p:font typeface="Catamaran" pitchFamily="2" charset="77"/>
      <p:regular r:id="rId26"/>
      <p:bold r:id="rId27"/>
    </p:embeddedFont>
    <p:embeddedFont>
      <p:font typeface="Fugaz One" pitchFamily="2" charset="0"/>
      <p:regular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7100"/>
    <a:srgbClr val="00A88D"/>
    <a:srgbClr val="251AC1"/>
    <a:srgbClr val="7AA215"/>
    <a:srgbClr val="08BE58"/>
    <a:srgbClr val="2060AE"/>
    <a:srgbClr val="2160AE"/>
    <a:srgbClr val="C2BE2E"/>
    <a:srgbClr val="3CC683"/>
    <a:srgbClr val="0000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F10E10-62A3-4782-B88E-889FF59870B2}">
  <a:tblStyle styleId="{42F10E10-62A3-4782-B88E-889FF59870B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28"/>
    <p:restoredTop sz="76409"/>
  </p:normalViewPr>
  <p:slideViewPr>
    <p:cSldViewPr snapToGrid="0">
      <p:cViewPr varScale="1">
        <p:scale>
          <a:sx n="154" d="100"/>
          <a:sy n="154" d="100"/>
        </p:scale>
        <p:origin x="1736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8505E71B-57A0-7CAC-524E-AF2BC59B6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99f2f57a71_0_177:notes">
            <a:extLst>
              <a:ext uri="{FF2B5EF4-FFF2-40B4-BE49-F238E27FC236}">
                <a16:creationId xmlns:a16="http://schemas.microsoft.com/office/drawing/2014/main" id="{8D1DB0CB-CF9E-03D4-6971-7AC5727948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99f2f57a71_0_177:notes">
            <a:extLst>
              <a:ext uri="{FF2B5EF4-FFF2-40B4-BE49-F238E27FC236}">
                <a16:creationId xmlns:a16="http://schemas.microsoft.com/office/drawing/2014/main" id="{72B209C5-3EC1-CA81-7A92-D149E9B889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4984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510E9124-22EA-2FEF-4823-17F2188B2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99f2f57a71_0_177:notes">
            <a:extLst>
              <a:ext uri="{FF2B5EF4-FFF2-40B4-BE49-F238E27FC236}">
                <a16:creationId xmlns:a16="http://schemas.microsoft.com/office/drawing/2014/main" id="{2F3E4C60-2EDD-67B4-E397-5D7D5B3080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99f2f57a71_0_177:notes">
            <a:extLst>
              <a:ext uri="{FF2B5EF4-FFF2-40B4-BE49-F238E27FC236}">
                <a16:creationId xmlns:a16="http://schemas.microsoft.com/office/drawing/2014/main" id="{85D6D045-DDA8-5BE8-9D6A-BAED1FE41B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6422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7905C598-6504-2C0B-66E9-FE59050E6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99f2f57a71_0_177:notes">
            <a:extLst>
              <a:ext uri="{FF2B5EF4-FFF2-40B4-BE49-F238E27FC236}">
                <a16:creationId xmlns:a16="http://schemas.microsoft.com/office/drawing/2014/main" id="{FB9851DF-E456-6B26-DB78-A23DB54034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99f2f57a71_0_177:notes">
            <a:extLst>
              <a:ext uri="{FF2B5EF4-FFF2-40B4-BE49-F238E27FC236}">
                <a16:creationId xmlns:a16="http://schemas.microsoft.com/office/drawing/2014/main" id="{CCA1E503-66EE-2C0C-FAB2-3AD67E8CCB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89569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F2D872E6-D6C0-596F-4FCB-64CC41DD4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99f2f57a71_0_177:notes">
            <a:extLst>
              <a:ext uri="{FF2B5EF4-FFF2-40B4-BE49-F238E27FC236}">
                <a16:creationId xmlns:a16="http://schemas.microsoft.com/office/drawing/2014/main" id="{51DAB509-CCDF-4D3E-BEC4-BB9D9107DB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99f2f57a71_0_177:notes">
            <a:extLst>
              <a:ext uri="{FF2B5EF4-FFF2-40B4-BE49-F238E27FC236}">
                <a16:creationId xmlns:a16="http://schemas.microsoft.com/office/drawing/2014/main" id="{8F4BA11F-E166-4BF9-2004-5F6FEE83B0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0252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>
          <a:extLst>
            <a:ext uri="{FF2B5EF4-FFF2-40B4-BE49-F238E27FC236}">
              <a16:creationId xmlns:a16="http://schemas.microsoft.com/office/drawing/2014/main" id="{6A9FB880-65C6-7C7C-2E82-68A34BC34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9f2f57a71_0_207:notes">
            <a:extLst>
              <a:ext uri="{FF2B5EF4-FFF2-40B4-BE49-F238E27FC236}">
                <a16:creationId xmlns:a16="http://schemas.microsoft.com/office/drawing/2014/main" id="{15305E52-F5AB-6BA3-1453-409FEFE351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99f2f57a71_0_207:notes">
            <a:extLst>
              <a:ext uri="{FF2B5EF4-FFF2-40B4-BE49-F238E27FC236}">
                <a16:creationId xmlns:a16="http://schemas.microsoft.com/office/drawing/2014/main" id="{BCF8638C-0B98-B5EC-D101-FC0E3B3DB3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38199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>
          <a:extLst>
            <a:ext uri="{FF2B5EF4-FFF2-40B4-BE49-F238E27FC236}">
              <a16:creationId xmlns:a16="http://schemas.microsoft.com/office/drawing/2014/main" id="{94EA0144-33DD-6A2C-05FA-3341A494F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bd6c00e730_0_13:notes">
            <a:extLst>
              <a:ext uri="{FF2B5EF4-FFF2-40B4-BE49-F238E27FC236}">
                <a16:creationId xmlns:a16="http://schemas.microsoft.com/office/drawing/2014/main" id="{CE1ADF3B-8C46-4873-6101-0C51331BEB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bd6c00e730_0_13:notes">
            <a:extLst>
              <a:ext uri="{FF2B5EF4-FFF2-40B4-BE49-F238E27FC236}">
                <a16:creationId xmlns:a16="http://schemas.microsoft.com/office/drawing/2014/main" id="{F34FC713-8C8F-8010-BC6A-3B61FC62FF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86414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3A3C3894-3F0B-E38C-EA90-2350BC78C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99f2f57a71_0_177:notes">
            <a:extLst>
              <a:ext uri="{FF2B5EF4-FFF2-40B4-BE49-F238E27FC236}">
                <a16:creationId xmlns:a16="http://schemas.microsoft.com/office/drawing/2014/main" id="{1E97A3B1-92C5-6BF0-0E0B-5697262E9B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99f2f57a71_0_177:notes">
            <a:extLst>
              <a:ext uri="{FF2B5EF4-FFF2-40B4-BE49-F238E27FC236}">
                <a16:creationId xmlns:a16="http://schemas.microsoft.com/office/drawing/2014/main" id="{9D061D8C-AA36-35B1-5AEA-36D39B8B80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FROM SPOT RECLAIM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20016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4DE7BF7D-E218-F409-8CC4-615B2693F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99f2f57a71_0_177:notes">
            <a:extLst>
              <a:ext uri="{FF2B5EF4-FFF2-40B4-BE49-F238E27FC236}">
                <a16:creationId xmlns:a16="http://schemas.microsoft.com/office/drawing/2014/main" id="{D35BBAA6-869E-CC09-15F6-539744B92F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99f2f57a71_0_177:notes">
            <a:extLst>
              <a:ext uri="{FF2B5EF4-FFF2-40B4-BE49-F238E27FC236}">
                <a16:creationId xmlns:a16="http://schemas.microsoft.com/office/drawing/2014/main" id="{09E3FDD4-B148-3922-0E24-1102C7D508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 OF MEMORY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WHO KNOWS THE DIFFERENCE BETWEEN MEMORY AND STORAGE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>
              <a:buNone/>
            </a:pPr>
            <a:r>
              <a:rPr lang="en-US" b="1" dirty="0"/>
              <a:t>💾 </a:t>
            </a:r>
          </a:p>
          <a:p>
            <a:pPr>
              <a:buNone/>
            </a:pPr>
            <a:r>
              <a:rPr lang="en-US" b="1" dirty="0"/>
              <a:t>Computer Memory (RAM): Like a Work Desk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Memory</a:t>
            </a:r>
            <a:r>
              <a:rPr lang="en-US" dirty="0"/>
              <a:t> (usually RAM) is like your </a:t>
            </a:r>
            <a:r>
              <a:rPr lang="en-US" b="1" dirty="0"/>
              <a:t>desk</a:t>
            </a:r>
            <a:r>
              <a:rPr lang="en-US" dirty="0"/>
              <a:t> when you’re working.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It’s where your computer temporarily </a:t>
            </a:r>
            <a:r>
              <a:rPr lang="en-US" b="1" dirty="0"/>
              <a:t>holds things it’s actively using</a:t>
            </a:r>
            <a:r>
              <a:rPr lang="en-US" dirty="0"/>
              <a:t>—open files, running apps, etc.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bigger your desk (more RAM), the more stuff you can work on at once </a:t>
            </a:r>
            <a:r>
              <a:rPr lang="en-US" b="1" dirty="0"/>
              <a:t>without slowing down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But when you turn off your computer, everything on that “desk” disappears.</a:t>
            </a:r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/>
              <a:t>🧠 </a:t>
            </a:r>
            <a:r>
              <a:rPr lang="en-US" b="1" dirty="0"/>
              <a:t>Layman’s analogy</a:t>
            </a:r>
            <a:r>
              <a:rPr lang="en-US" dirty="0"/>
              <a:t>:</a:t>
            </a:r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/>
              <a:t>“Memory is like your brain’s short-term memory—it helps you focus on things you’re doing right now, but if you don’t write them down, they’re gone when you stop working.” </a:t>
            </a:r>
          </a:p>
          <a:p>
            <a:pPr>
              <a:buNone/>
            </a:pPr>
            <a:r>
              <a:rPr lang="en-US" b="1" dirty="0"/>
              <a:t>📦 </a:t>
            </a:r>
          </a:p>
          <a:p>
            <a:pPr>
              <a:buNone/>
            </a:pPr>
            <a:r>
              <a:rPr lang="en-US" b="1" dirty="0"/>
              <a:t>Storage (Hard Drive or SSD): Like a Filing Cabinet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Storage</a:t>
            </a:r>
            <a:r>
              <a:rPr lang="en-US" dirty="0"/>
              <a:t> is like your </a:t>
            </a:r>
            <a:r>
              <a:rPr lang="en-US" b="1" dirty="0"/>
              <a:t>filing cabinet</a:t>
            </a:r>
            <a:r>
              <a:rPr lang="en-US" dirty="0"/>
              <a:t> or </a:t>
            </a:r>
            <a:r>
              <a:rPr lang="en-US" b="1" dirty="0"/>
              <a:t>bookshelf</a:t>
            </a:r>
            <a:r>
              <a:rPr lang="en-US" dirty="0"/>
              <a:t>—where you keep things </a:t>
            </a:r>
            <a:r>
              <a:rPr lang="en-US" b="1" dirty="0"/>
              <a:t>long-term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save your documents, photos, and programs here, even when the computer is off.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It’s slower than memory but </a:t>
            </a:r>
            <a:r>
              <a:rPr lang="en-US" b="1" dirty="0"/>
              <a:t>permanent</a:t>
            </a:r>
            <a:r>
              <a:rPr lang="en-US" dirty="0"/>
              <a:t> (until you delete it).</a:t>
            </a:r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/>
              <a:t>🧠 </a:t>
            </a:r>
            <a:r>
              <a:rPr lang="en-US" b="1" dirty="0"/>
              <a:t>Layman’s analogy</a:t>
            </a:r>
            <a:r>
              <a:rPr lang="en-US" dirty="0"/>
              <a:t>:</a:t>
            </a:r>
          </a:p>
          <a:p>
            <a:pPr>
              <a:buNone/>
            </a:pPr>
            <a:br>
              <a:rPr lang="en-US" dirty="0"/>
            </a:br>
            <a:endParaRPr lang="en-US" dirty="0"/>
          </a:p>
          <a:p>
            <a:pPr>
              <a:buNone/>
            </a:pPr>
            <a:r>
              <a:rPr lang="en-US" dirty="0"/>
              <a:t>“Storage is like your brain’s long-term memory—it keeps stuff even after you sleep or shut down.”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92373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3B1130F2-00B5-C65F-DF35-2B76343A7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99f2f57a71_0_115:notes">
            <a:extLst>
              <a:ext uri="{FF2B5EF4-FFF2-40B4-BE49-F238E27FC236}">
                <a16:creationId xmlns:a16="http://schemas.microsoft.com/office/drawing/2014/main" id="{5947168F-F784-4680-B3BE-10D6A440D7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99f2f57a71_0_115:notes">
            <a:extLst>
              <a:ext uri="{FF2B5EF4-FFF2-40B4-BE49-F238E27FC236}">
                <a16:creationId xmlns:a16="http://schemas.microsoft.com/office/drawing/2014/main" id="{350CD068-DAF5-0ADB-5A9C-B0BF267AB6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35046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>
          <a:extLst>
            <a:ext uri="{FF2B5EF4-FFF2-40B4-BE49-F238E27FC236}">
              <a16:creationId xmlns:a16="http://schemas.microsoft.com/office/drawing/2014/main" id="{E4D84851-ADBC-DEB8-4B22-66C43BF3F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9f2f57a71_0_207:notes">
            <a:extLst>
              <a:ext uri="{FF2B5EF4-FFF2-40B4-BE49-F238E27FC236}">
                <a16:creationId xmlns:a16="http://schemas.microsoft.com/office/drawing/2014/main" id="{F8EB62A4-7F05-6D08-7E8B-54BFA4CDF2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99f2f57a71_0_207:notes">
            <a:extLst>
              <a:ext uri="{FF2B5EF4-FFF2-40B4-BE49-F238E27FC236}">
                <a16:creationId xmlns:a16="http://schemas.microsoft.com/office/drawing/2014/main" id="{C862E4EA-7B72-AF0D-CFAC-AACBD93582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0417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18A213F2-D317-E020-426E-9FF4A2C87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99f2f57a71_0_217:notes">
            <a:extLst>
              <a:ext uri="{FF2B5EF4-FFF2-40B4-BE49-F238E27FC236}">
                <a16:creationId xmlns:a16="http://schemas.microsoft.com/office/drawing/2014/main" id="{A235AF30-911C-EAE3-5DC8-5C512E4CF6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99f2f57a71_0_217:notes">
            <a:extLst>
              <a:ext uri="{FF2B5EF4-FFF2-40B4-BE49-F238E27FC236}">
                <a16:creationId xmlns:a16="http://schemas.microsoft.com/office/drawing/2014/main" id="{B446EEE4-D139-C8AE-1326-0BF8C7FB76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5292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F2B81D9E-6B0E-660E-91DC-86963E83D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99f2f57a71_0_177:notes">
            <a:extLst>
              <a:ext uri="{FF2B5EF4-FFF2-40B4-BE49-F238E27FC236}">
                <a16:creationId xmlns:a16="http://schemas.microsoft.com/office/drawing/2014/main" id="{776FC92E-2DD9-6763-E102-6C876BFB13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99f2f57a71_0_177:notes">
            <a:extLst>
              <a:ext uri="{FF2B5EF4-FFF2-40B4-BE49-F238E27FC236}">
                <a16:creationId xmlns:a16="http://schemas.microsoft.com/office/drawing/2014/main" id="{BBF9328C-2DB4-2B5A-1248-07CF3ADDBD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6166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2BAA0EDB-BDCC-F5EA-92DE-9F3CC4B1F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99f2f57a71_0_177:notes">
            <a:extLst>
              <a:ext uri="{FF2B5EF4-FFF2-40B4-BE49-F238E27FC236}">
                <a16:creationId xmlns:a16="http://schemas.microsoft.com/office/drawing/2014/main" id="{154125C9-CA2C-0F8A-0476-0965A0E1C6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99f2f57a71_0_177:notes">
            <a:extLst>
              <a:ext uri="{FF2B5EF4-FFF2-40B4-BE49-F238E27FC236}">
                <a16:creationId xmlns:a16="http://schemas.microsoft.com/office/drawing/2014/main" id="{83F86B83-A163-BB74-E427-8274DE99C2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29861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6D21071E-D654-64DE-430C-83A9E96C5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99f2f57a71_0_177:notes">
            <a:extLst>
              <a:ext uri="{FF2B5EF4-FFF2-40B4-BE49-F238E27FC236}">
                <a16:creationId xmlns:a16="http://schemas.microsoft.com/office/drawing/2014/main" id="{96E92267-8077-862F-6659-A123A31CCE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99f2f57a71_0_177:notes">
            <a:extLst>
              <a:ext uri="{FF2B5EF4-FFF2-40B4-BE49-F238E27FC236}">
                <a16:creationId xmlns:a16="http://schemas.microsoft.com/office/drawing/2014/main" id="{C03D7F79-483E-3589-7A45-E07C35B6E4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Lightsail</a:t>
            </a:r>
            <a:r>
              <a:rPr lang="en-US" dirty="0"/>
              <a:t>, </a:t>
            </a:r>
            <a:r>
              <a:rPr lang="en-US" dirty="0" err="1"/>
              <a:t>fargate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15852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bd6c00e73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bd6c00e73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aws.amazon.com</a:t>
            </a:r>
            <a:r>
              <a:rPr lang="en-US" dirty="0"/>
              <a:t>/what-is-cloud-computing/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AWS is not the only option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GCP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AZURE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Alibaba CLOUD 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A73F7FDD-1166-6FEA-F1F7-D1963C566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99f2f57a71_0_115:notes">
            <a:extLst>
              <a:ext uri="{FF2B5EF4-FFF2-40B4-BE49-F238E27FC236}">
                <a16:creationId xmlns:a16="http://schemas.microsoft.com/office/drawing/2014/main" id="{08E14405-3314-2144-C4AF-4CB181272D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99f2f57a71_0_115:notes">
            <a:extLst>
              <a:ext uri="{FF2B5EF4-FFF2-40B4-BE49-F238E27FC236}">
                <a16:creationId xmlns:a16="http://schemas.microsoft.com/office/drawing/2014/main" id="{2FDE22C7-2CD2-DCE8-BA35-4806E60A28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1623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>
          <a:extLst>
            <a:ext uri="{FF2B5EF4-FFF2-40B4-BE49-F238E27FC236}">
              <a16:creationId xmlns:a16="http://schemas.microsoft.com/office/drawing/2014/main" id="{C2BEE267-E43C-38BB-E07C-9DED621AB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9f2f57a71_0_207:notes">
            <a:extLst>
              <a:ext uri="{FF2B5EF4-FFF2-40B4-BE49-F238E27FC236}">
                <a16:creationId xmlns:a16="http://schemas.microsoft.com/office/drawing/2014/main" id="{C626441B-FFC9-6C13-A5AA-131E572D92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99f2f57a71_0_207:notes">
            <a:extLst>
              <a:ext uri="{FF2B5EF4-FFF2-40B4-BE49-F238E27FC236}">
                <a16:creationId xmlns:a16="http://schemas.microsoft.com/office/drawing/2014/main" id="{57FB00CC-3226-F0C5-0EC3-F2C7F6355F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What is a STACK???</a:t>
            </a:r>
            <a:br>
              <a:rPr lang="en-US" b="1" dirty="0"/>
            </a:b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In software engineering, a </a:t>
            </a:r>
            <a:r>
              <a:rPr lang="en-US" b="1" dirty="0"/>
              <a:t>stack</a:t>
            </a:r>
            <a:r>
              <a:rPr lang="en-US" dirty="0"/>
              <a:t> refers to a </a:t>
            </a:r>
            <a:r>
              <a:rPr lang="en-US" b="1" dirty="0"/>
              <a:t>collection of technologies used together</a:t>
            </a:r>
            <a:r>
              <a:rPr lang="en-US" dirty="0"/>
              <a:t> to build and run applications.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614003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EEA95B2A-4248-8D2A-3F71-A2A783A9F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99f2f57a71_0_115:notes">
            <a:extLst>
              <a:ext uri="{FF2B5EF4-FFF2-40B4-BE49-F238E27FC236}">
                <a16:creationId xmlns:a16="http://schemas.microsoft.com/office/drawing/2014/main" id="{7A212683-E735-ECC1-7DBA-EEF86EB8DE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99f2f57a71_0_115:notes">
            <a:extLst>
              <a:ext uri="{FF2B5EF4-FFF2-40B4-BE49-F238E27FC236}">
                <a16:creationId xmlns:a16="http://schemas.microsoft.com/office/drawing/2014/main" id="{A90804E5-A570-E913-2546-6A3D4F2B5C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0339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72094" y="1086488"/>
            <a:ext cx="3858600" cy="17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3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72094" y="3529712"/>
            <a:ext cx="38586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/>
          <p:nvPr/>
        </p:nvSpPr>
        <p:spPr>
          <a:xfrm>
            <a:off x="5283600" y="2516100"/>
            <a:ext cx="3457500" cy="2936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5"/>
          <p:cNvSpPr/>
          <p:nvPr/>
        </p:nvSpPr>
        <p:spPr>
          <a:xfrm>
            <a:off x="4199950" y="-364650"/>
            <a:ext cx="3457500" cy="2936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5"/>
          <p:cNvSpPr/>
          <p:nvPr/>
        </p:nvSpPr>
        <p:spPr>
          <a:xfrm>
            <a:off x="-156300" y="-90275"/>
            <a:ext cx="4880700" cy="41451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/>
          <p:nvPr/>
        </p:nvSpPr>
        <p:spPr>
          <a:xfrm>
            <a:off x="5629888" y="935150"/>
            <a:ext cx="2977800" cy="2771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6"/>
          <p:cNvSpPr/>
          <p:nvPr/>
        </p:nvSpPr>
        <p:spPr>
          <a:xfrm>
            <a:off x="3083188" y="935150"/>
            <a:ext cx="2977800" cy="2771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6"/>
          <p:cNvSpPr/>
          <p:nvPr/>
        </p:nvSpPr>
        <p:spPr>
          <a:xfrm>
            <a:off x="536488" y="935150"/>
            <a:ext cx="2977800" cy="2771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_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/>
          <p:nvPr/>
        </p:nvSpPr>
        <p:spPr>
          <a:xfrm>
            <a:off x="4240375" y="476099"/>
            <a:ext cx="4624500" cy="41913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689625" y="2655575"/>
            <a:ext cx="360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856625" y="1534875"/>
            <a:ext cx="12735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89625" y="3408300"/>
            <a:ext cx="3607500" cy="4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2041400" y="2607575"/>
            <a:ext cx="5061000" cy="19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3769800" y="1791723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4635600" y="2621963"/>
            <a:ext cx="3795300" cy="10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title" idx="2"/>
          </p:nvPr>
        </p:nvSpPr>
        <p:spPr>
          <a:xfrm>
            <a:off x="1826275" y="1669200"/>
            <a:ext cx="246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ubTitle" idx="1"/>
          </p:nvPr>
        </p:nvSpPr>
        <p:spPr>
          <a:xfrm>
            <a:off x="1826275" y="2179525"/>
            <a:ext cx="2214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 idx="3"/>
          </p:nvPr>
        </p:nvSpPr>
        <p:spPr>
          <a:xfrm>
            <a:off x="5940175" y="1669200"/>
            <a:ext cx="246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4"/>
          </p:nvPr>
        </p:nvSpPr>
        <p:spPr>
          <a:xfrm>
            <a:off x="5940175" y="2179525"/>
            <a:ext cx="2214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5"/>
          </p:nvPr>
        </p:nvSpPr>
        <p:spPr>
          <a:xfrm>
            <a:off x="1826275" y="3336104"/>
            <a:ext cx="246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6"/>
          </p:nvPr>
        </p:nvSpPr>
        <p:spPr>
          <a:xfrm>
            <a:off x="1826275" y="3846426"/>
            <a:ext cx="2214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7"/>
          </p:nvPr>
        </p:nvSpPr>
        <p:spPr>
          <a:xfrm>
            <a:off x="5940175" y="3336103"/>
            <a:ext cx="246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8"/>
          </p:nvPr>
        </p:nvSpPr>
        <p:spPr>
          <a:xfrm>
            <a:off x="5940175" y="3846426"/>
            <a:ext cx="2214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9" hasCustomPrompt="1"/>
          </p:nvPr>
        </p:nvSpPr>
        <p:spPr>
          <a:xfrm>
            <a:off x="819375" y="1902900"/>
            <a:ext cx="80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13" hasCustomPrompt="1"/>
          </p:nvPr>
        </p:nvSpPr>
        <p:spPr>
          <a:xfrm>
            <a:off x="819375" y="3568802"/>
            <a:ext cx="80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14" hasCustomPrompt="1"/>
          </p:nvPr>
        </p:nvSpPr>
        <p:spPr>
          <a:xfrm>
            <a:off x="4970225" y="1902900"/>
            <a:ext cx="80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15" hasCustomPrompt="1"/>
          </p:nvPr>
        </p:nvSpPr>
        <p:spPr>
          <a:xfrm>
            <a:off x="4970225" y="3569825"/>
            <a:ext cx="80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2415867" y="3554200"/>
            <a:ext cx="4312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2372375" y="2272550"/>
            <a:ext cx="4399200" cy="116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body" idx="1"/>
          </p:nvPr>
        </p:nvSpPr>
        <p:spPr>
          <a:xfrm>
            <a:off x="1481400" y="2779500"/>
            <a:ext cx="3243000" cy="18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1481425" y="758175"/>
            <a:ext cx="324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 idx="2"/>
          </p:nvPr>
        </p:nvSpPr>
        <p:spPr>
          <a:xfrm>
            <a:off x="1481425" y="1539400"/>
            <a:ext cx="3243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/>
          <p:nvPr/>
        </p:nvSpPr>
        <p:spPr>
          <a:xfrm>
            <a:off x="5902625" y="1667700"/>
            <a:ext cx="3457500" cy="2936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4"/>
          <p:cNvSpPr/>
          <p:nvPr/>
        </p:nvSpPr>
        <p:spPr>
          <a:xfrm>
            <a:off x="-415775" y="2071075"/>
            <a:ext cx="3457500" cy="2936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4"/>
          <p:cNvSpPr/>
          <p:nvPr/>
        </p:nvSpPr>
        <p:spPr>
          <a:xfrm>
            <a:off x="1216275" y="-1099550"/>
            <a:ext cx="4880700" cy="41451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4"/>
          <p:cNvSpPr/>
          <p:nvPr/>
        </p:nvSpPr>
        <p:spPr>
          <a:xfrm>
            <a:off x="2874800" y="2679400"/>
            <a:ext cx="3457500" cy="2936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●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●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●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8" r:id="rId5"/>
    <p:sldLayoutId id="2147483659" r:id="rId6"/>
    <p:sldLayoutId id="2147483660" r:id="rId7"/>
    <p:sldLayoutId id="2147483661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/>
          <p:nvPr/>
        </p:nvSpPr>
        <p:spPr>
          <a:xfrm>
            <a:off x="4966500" y="867950"/>
            <a:ext cx="3069900" cy="23409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1"/>
          <p:cNvSpPr/>
          <p:nvPr/>
        </p:nvSpPr>
        <p:spPr>
          <a:xfrm>
            <a:off x="637600" y="195974"/>
            <a:ext cx="4228200" cy="4092300"/>
          </a:xfrm>
          <a:prstGeom prst="ellipse">
            <a:avLst/>
          </a:prstGeom>
          <a:gradFill>
            <a:gsLst>
              <a:gs pos="0">
                <a:srgbClr val="170F8D">
                  <a:lumMod val="60674"/>
                  <a:lumOff val="39326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1"/>
          <p:cNvSpPr/>
          <p:nvPr/>
        </p:nvSpPr>
        <p:spPr>
          <a:xfrm>
            <a:off x="4865794" y="2987551"/>
            <a:ext cx="3271200" cy="436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1"/>
          <p:cNvSpPr txBox="1">
            <a:spLocks noGrp="1"/>
          </p:cNvSpPr>
          <p:nvPr>
            <p:ph type="subTitle" idx="1"/>
          </p:nvPr>
        </p:nvSpPr>
        <p:spPr>
          <a:xfrm>
            <a:off x="4572094" y="3529712"/>
            <a:ext cx="38586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MDIBL Comparative Genomics and Data Science Core</a:t>
            </a:r>
            <a:endParaRPr dirty="0"/>
          </a:p>
        </p:txBody>
      </p:sp>
      <p:grpSp>
        <p:nvGrpSpPr>
          <p:cNvPr id="147" name="Google Shape;147;p31"/>
          <p:cNvGrpSpPr/>
          <p:nvPr/>
        </p:nvGrpSpPr>
        <p:grpSpPr>
          <a:xfrm>
            <a:off x="5100994" y="1589500"/>
            <a:ext cx="2800800" cy="584700"/>
            <a:chOff x="5100994" y="1589500"/>
            <a:chExt cx="2800800" cy="584700"/>
          </a:xfrm>
        </p:grpSpPr>
        <p:cxnSp>
          <p:nvCxnSpPr>
            <p:cNvPr id="148" name="Google Shape;148;p31"/>
            <p:cNvCxnSpPr/>
            <p:nvPr/>
          </p:nvCxnSpPr>
          <p:spPr>
            <a:xfrm rot="-5400000">
              <a:off x="4989844" y="1700650"/>
              <a:ext cx="584700" cy="362400"/>
            </a:xfrm>
            <a:prstGeom prst="bentConnector3">
              <a:avLst>
                <a:gd name="adj1" fmla="val 9999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" name="Google Shape;149;p31"/>
            <p:cNvCxnSpPr/>
            <p:nvPr/>
          </p:nvCxnSpPr>
          <p:spPr>
            <a:xfrm rot="5400000" flipH="1">
              <a:off x="7428244" y="1700650"/>
              <a:ext cx="584700" cy="362400"/>
            </a:xfrm>
            <a:prstGeom prst="bentConnector3">
              <a:avLst>
                <a:gd name="adj1" fmla="val 9999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50" name="Google Shape;15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875" y="764750"/>
            <a:ext cx="3003401" cy="3613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" name="Google Shape;151;p31"/>
          <p:cNvGrpSpPr/>
          <p:nvPr/>
        </p:nvGrpSpPr>
        <p:grpSpPr>
          <a:xfrm>
            <a:off x="5559938" y="2594775"/>
            <a:ext cx="1882925" cy="628350"/>
            <a:chOff x="5559938" y="2594775"/>
            <a:chExt cx="1882925" cy="628350"/>
          </a:xfrm>
        </p:grpSpPr>
        <p:grpSp>
          <p:nvGrpSpPr>
            <p:cNvPr id="152" name="Google Shape;152;p31"/>
            <p:cNvGrpSpPr/>
            <p:nvPr/>
          </p:nvGrpSpPr>
          <p:grpSpPr>
            <a:xfrm>
              <a:off x="5559938" y="2594775"/>
              <a:ext cx="340200" cy="628350"/>
              <a:chOff x="5546500" y="2594775"/>
              <a:chExt cx="340200" cy="628350"/>
            </a:xfrm>
          </p:grpSpPr>
          <p:sp>
            <p:nvSpPr>
              <p:cNvPr id="153" name="Google Shape;153;p31"/>
              <p:cNvSpPr/>
              <p:nvPr/>
            </p:nvSpPr>
            <p:spPr>
              <a:xfrm>
                <a:off x="5816800" y="3153225"/>
                <a:ext cx="69900" cy="69900"/>
              </a:xfrm>
              <a:prstGeom prst="ellipse">
                <a:avLst/>
              </a:prstGeom>
              <a:gradFill>
                <a:gsLst>
                  <a:gs pos="0">
                    <a:srgbClr val="82BCFE"/>
                  </a:gs>
                  <a:gs pos="100000">
                    <a:srgbClr val="0C77F1"/>
                  </a:gs>
                </a:gsLst>
                <a:lin ang="5400012" scaled="0"/>
              </a:gra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4" name="Google Shape;154;p31"/>
              <p:cNvCxnSpPr>
                <a:stCxn id="153" idx="2"/>
              </p:cNvCxnSpPr>
              <p:nvPr/>
            </p:nvCxnSpPr>
            <p:spPr>
              <a:xfrm rot="10800000">
                <a:off x="5546500" y="2594775"/>
                <a:ext cx="270300" cy="593400"/>
              </a:xfrm>
              <a:prstGeom prst="bentConnector2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55" name="Google Shape;155;p31"/>
            <p:cNvGrpSpPr/>
            <p:nvPr/>
          </p:nvGrpSpPr>
          <p:grpSpPr>
            <a:xfrm flipH="1">
              <a:off x="7102663" y="2594775"/>
              <a:ext cx="340200" cy="628350"/>
              <a:chOff x="5546500" y="2594775"/>
              <a:chExt cx="340200" cy="628350"/>
            </a:xfrm>
          </p:grpSpPr>
          <p:sp>
            <p:nvSpPr>
              <p:cNvPr id="156" name="Google Shape;156;p31"/>
              <p:cNvSpPr/>
              <p:nvPr/>
            </p:nvSpPr>
            <p:spPr>
              <a:xfrm>
                <a:off x="5816800" y="3153225"/>
                <a:ext cx="69900" cy="69900"/>
              </a:xfrm>
              <a:prstGeom prst="ellipse">
                <a:avLst/>
              </a:prstGeom>
              <a:gradFill>
                <a:gsLst>
                  <a:gs pos="0">
                    <a:srgbClr val="82BCFE"/>
                  </a:gs>
                  <a:gs pos="100000">
                    <a:srgbClr val="0C77F1"/>
                  </a:gs>
                </a:gsLst>
                <a:lin ang="5400012" scaled="0"/>
              </a:gra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7" name="Google Shape;157;p31"/>
              <p:cNvCxnSpPr>
                <a:stCxn id="156" idx="2"/>
              </p:cNvCxnSpPr>
              <p:nvPr/>
            </p:nvCxnSpPr>
            <p:spPr>
              <a:xfrm rot="10800000">
                <a:off x="5546500" y="2594775"/>
                <a:ext cx="270300" cy="593400"/>
              </a:xfrm>
              <a:prstGeom prst="bentConnector2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58" name="Google Shape;158;p31"/>
          <p:cNvSpPr txBox="1">
            <a:spLocks noGrp="1"/>
          </p:cNvSpPr>
          <p:nvPr>
            <p:ph type="ctrTitle"/>
          </p:nvPr>
        </p:nvSpPr>
        <p:spPr>
          <a:xfrm>
            <a:off x="4572094" y="1086488"/>
            <a:ext cx="3858600" cy="17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INTRO </a:t>
            </a:r>
            <a:br>
              <a:rPr lang="en" dirty="0">
                <a:solidFill>
                  <a:schemeClr val="lt1"/>
                </a:solidFill>
              </a:rPr>
            </a:br>
            <a:r>
              <a:rPr lang="en" dirty="0">
                <a:solidFill>
                  <a:schemeClr val="lt1"/>
                </a:solidFill>
              </a:rPr>
              <a:t>TO </a:t>
            </a:r>
            <a:br>
              <a:rPr lang="en" dirty="0">
                <a:solidFill>
                  <a:schemeClr val="dk1"/>
                </a:solidFill>
              </a:rPr>
            </a:br>
            <a:endParaRPr dirty="0">
              <a:solidFill>
                <a:schemeClr val="dk1"/>
              </a:solidFill>
            </a:endParaRPr>
          </a:p>
        </p:txBody>
      </p:sp>
      <p:sp>
        <p:nvSpPr>
          <p:cNvPr id="4" name="Google Shape;158;p31">
            <a:extLst>
              <a:ext uri="{FF2B5EF4-FFF2-40B4-BE49-F238E27FC236}">
                <a16:creationId xmlns:a16="http://schemas.microsoft.com/office/drawing/2014/main" id="{F668AD4A-CEA6-276C-62C2-16262582FA2E}"/>
              </a:ext>
            </a:extLst>
          </p:cNvPr>
          <p:cNvSpPr txBox="1">
            <a:spLocks/>
          </p:cNvSpPr>
          <p:nvPr/>
        </p:nvSpPr>
        <p:spPr>
          <a:xfrm>
            <a:off x="4546968" y="2839255"/>
            <a:ext cx="3858600" cy="7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ugaz One"/>
              <a:buNone/>
              <a:defRPr sz="53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ugaz One"/>
              <a:buNone/>
              <a:defRPr sz="52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ugaz One"/>
              <a:buNone/>
              <a:defRPr sz="52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ugaz One"/>
              <a:buNone/>
              <a:defRPr sz="52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ugaz One"/>
              <a:buNone/>
              <a:defRPr sz="52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ugaz One"/>
              <a:buNone/>
              <a:defRPr sz="52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ugaz One"/>
              <a:buNone/>
              <a:defRPr sz="52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ugaz One"/>
              <a:buNone/>
              <a:defRPr sz="52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ugaz One"/>
              <a:buNone/>
              <a:defRPr sz="52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en-US" sz="4400" dirty="0">
                <a:solidFill>
                  <a:schemeClr val="tx1"/>
                </a:solidFill>
              </a:rPr>
              <a:t>AWS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>
          <a:extLst>
            <a:ext uri="{FF2B5EF4-FFF2-40B4-BE49-F238E27FC236}">
              <a16:creationId xmlns:a16="http://schemas.microsoft.com/office/drawing/2014/main" id="{02C2530B-B2B4-4F4E-2819-C18B56C74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7">
            <a:extLst>
              <a:ext uri="{FF2B5EF4-FFF2-40B4-BE49-F238E27FC236}">
                <a16:creationId xmlns:a16="http://schemas.microsoft.com/office/drawing/2014/main" id="{DBF19B59-389C-604C-01EB-F2456F59D9D5}"/>
              </a:ext>
            </a:extLst>
          </p:cNvPr>
          <p:cNvSpPr/>
          <p:nvPr/>
        </p:nvSpPr>
        <p:spPr>
          <a:xfrm>
            <a:off x="4854809" y="361327"/>
            <a:ext cx="4120705" cy="4420846"/>
          </a:xfrm>
          <a:prstGeom prst="ellipse">
            <a:avLst/>
          </a:prstGeom>
          <a:gradFill>
            <a:gsLst>
              <a:gs pos="0">
                <a:srgbClr val="7AA215"/>
              </a:gs>
              <a:gs pos="73000">
                <a:srgbClr val="FFFFFF">
                  <a:alpha val="0"/>
                  <a:lumMod val="99665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7">
            <a:extLst>
              <a:ext uri="{FF2B5EF4-FFF2-40B4-BE49-F238E27FC236}">
                <a16:creationId xmlns:a16="http://schemas.microsoft.com/office/drawing/2014/main" id="{B498165D-1FDE-EE39-E17A-7A597B774761}"/>
              </a:ext>
            </a:extLst>
          </p:cNvPr>
          <p:cNvSpPr/>
          <p:nvPr/>
        </p:nvSpPr>
        <p:spPr>
          <a:xfrm>
            <a:off x="2200725" y="1774650"/>
            <a:ext cx="1910100" cy="3771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7">
            <a:extLst>
              <a:ext uri="{FF2B5EF4-FFF2-40B4-BE49-F238E27FC236}">
                <a16:creationId xmlns:a16="http://schemas.microsoft.com/office/drawing/2014/main" id="{EA05C783-B98B-111D-D6A7-DFD799BDA79A}"/>
              </a:ext>
            </a:extLst>
          </p:cNvPr>
          <p:cNvSpPr/>
          <p:nvPr/>
        </p:nvSpPr>
        <p:spPr>
          <a:xfrm>
            <a:off x="1285225" y="827875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7">
            <a:extLst>
              <a:ext uri="{FF2B5EF4-FFF2-40B4-BE49-F238E27FC236}">
                <a16:creationId xmlns:a16="http://schemas.microsoft.com/office/drawing/2014/main" id="{2B287BF0-FEFF-3DBC-58F2-0A219920A78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461557" y="1312675"/>
            <a:ext cx="3243000" cy="9381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Simple Storage</a:t>
            </a:r>
            <a:br>
              <a:rPr lang="en" dirty="0"/>
            </a:br>
            <a:r>
              <a:rPr lang="en" dirty="0"/>
              <a:t>Service</a:t>
            </a:r>
            <a:endParaRPr dirty="0"/>
          </a:p>
        </p:txBody>
      </p:sp>
      <p:cxnSp>
        <p:nvCxnSpPr>
          <p:cNvPr id="290" name="Google Shape;290;p37">
            <a:extLst>
              <a:ext uri="{FF2B5EF4-FFF2-40B4-BE49-F238E27FC236}">
                <a16:creationId xmlns:a16="http://schemas.microsoft.com/office/drawing/2014/main" id="{65E3182E-6CAC-E076-8DD4-97A78797F560}"/>
              </a:ext>
            </a:extLst>
          </p:cNvPr>
          <p:cNvCxnSpPr>
            <a:cxnSpLocks/>
            <a:stCxn id="288" idx="1"/>
            <a:endCxn id="285" idx="1"/>
          </p:cNvCxnSpPr>
          <p:nvPr/>
        </p:nvCxnSpPr>
        <p:spPr>
          <a:xfrm rot="10800000" flipH="1" flipV="1">
            <a:off x="1461557" y="1781752"/>
            <a:ext cx="739168" cy="181447"/>
          </a:xfrm>
          <a:prstGeom prst="bentConnector3">
            <a:avLst>
              <a:gd name="adj1" fmla="val -3092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37">
            <a:extLst>
              <a:ext uri="{FF2B5EF4-FFF2-40B4-BE49-F238E27FC236}">
                <a16:creationId xmlns:a16="http://schemas.microsoft.com/office/drawing/2014/main" id="{33BFB782-A655-09CE-31A3-388A57882497}"/>
              </a:ext>
            </a:extLst>
          </p:cNvPr>
          <p:cNvCxnSpPr>
            <a:cxnSpLocks/>
            <a:stCxn id="288" idx="3"/>
            <a:endCxn id="285" idx="3"/>
          </p:cNvCxnSpPr>
          <p:nvPr/>
        </p:nvCxnSpPr>
        <p:spPr>
          <a:xfrm flipH="1">
            <a:off x="4110825" y="1781753"/>
            <a:ext cx="593732" cy="181447"/>
          </a:xfrm>
          <a:prstGeom prst="bentConnector3">
            <a:avLst>
              <a:gd name="adj1" fmla="val -38502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2" name="Google Shape;292;p37">
            <a:extLst>
              <a:ext uri="{FF2B5EF4-FFF2-40B4-BE49-F238E27FC236}">
                <a16:creationId xmlns:a16="http://schemas.microsoft.com/office/drawing/2014/main" id="{25C6F126-F7DB-F30D-07BE-2626143A1176}"/>
              </a:ext>
            </a:extLst>
          </p:cNvPr>
          <p:cNvGrpSpPr/>
          <p:nvPr/>
        </p:nvGrpSpPr>
        <p:grpSpPr>
          <a:xfrm>
            <a:off x="981163" y="1070175"/>
            <a:ext cx="304200" cy="2760651"/>
            <a:chOff x="5816800" y="2602275"/>
            <a:chExt cx="304200" cy="3364050"/>
          </a:xfrm>
        </p:grpSpPr>
        <p:sp>
          <p:nvSpPr>
            <p:cNvPr id="293" name="Google Shape;293;p37">
              <a:extLst>
                <a:ext uri="{FF2B5EF4-FFF2-40B4-BE49-F238E27FC236}">
                  <a16:creationId xmlns:a16="http://schemas.microsoft.com/office/drawing/2014/main" id="{738E8E15-19F7-1A11-1C63-1D0E3EE2357C}"/>
                </a:ext>
              </a:extLst>
            </p:cNvPr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4" name="Google Shape;294;p37">
              <a:extLst>
                <a:ext uri="{FF2B5EF4-FFF2-40B4-BE49-F238E27FC236}">
                  <a16:creationId xmlns:a16="http://schemas.microsoft.com/office/drawing/2014/main" id="{B35A64E1-520A-522A-479A-52BBD7038C18}"/>
                </a:ext>
              </a:extLst>
            </p:cNvPr>
            <p:cNvCxnSpPr>
              <a:stCxn id="293" idx="2"/>
              <a:endCxn id="286" idx="1"/>
            </p:cNvCxnSpPr>
            <p:nvPr/>
          </p:nvCxnSpPr>
          <p:spPr>
            <a:xfrm rot="10800000" flipH="1">
              <a:off x="5816800" y="2602275"/>
              <a:ext cx="304200" cy="3329100"/>
            </a:xfrm>
            <a:prstGeom prst="bentConnector3">
              <a:avLst>
                <a:gd name="adj1" fmla="val -78279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5" name="Google Shape;295;p37">
            <a:extLst>
              <a:ext uri="{FF2B5EF4-FFF2-40B4-BE49-F238E27FC236}">
                <a16:creationId xmlns:a16="http://schemas.microsoft.com/office/drawing/2014/main" id="{6BBE634C-817D-5F89-C2CD-EF42F1F464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81425" y="758175"/>
            <a:ext cx="324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Storage – S3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6F51A2-1807-2E36-475A-4777232642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4849937" y="3546665"/>
            <a:ext cx="4120704" cy="1581206"/>
          </a:xfrm>
          <a:prstGeom prst="rect">
            <a:avLst/>
          </a:prstGeom>
          <a:effectLst>
            <a:softEdge rad="0"/>
          </a:effec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E3F293C-7953-D9A8-E14D-18E512C928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9363" y="1596835"/>
            <a:ext cx="1949830" cy="1949830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sp>
        <p:nvSpPr>
          <p:cNvPr id="8" name="Google Shape;232;p35">
            <a:extLst>
              <a:ext uri="{FF2B5EF4-FFF2-40B4-BE49-F238E27FC236}">
                <a16:creationId xmlns:a16="http://schemas.microsoft.com/office/drawing/2014/main" id="{C4F7AF0B-D4DC-9A1A-73EE-EB6221EBC725}"/>
              </a:ext>
            </a:extLst>
          </p:cNvPr>
          <p:cNvSpPr>
            <a:spLocks noChangeAspect="1"/>
          </p:cNvSpPr>
          <p:nvPr/>
        </p:nvSpPr>
        <p:spPr>
          <a:xfrm>
            <a:off x="1181447" y="1700154"/>
            <a:ext cx="4289850" cy="428985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4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215471-77B8-9C1F-5723-AE1B48FA8BCA}"/>
              </a:ext>
            </a:extLst>
          </p:cNvPr>
          <p:cNvGrpSpPr/>
          <p:nvPr/>
        </p:nvGrpSpPr>
        <p:grpSpPr>
          <a:xfrm>
            <a:off x="1176574" y="3958063"/>
            <a:ext cx="4120704" cy="2038406"/>
            <a:chOff x="1176574" y="3958063"/>
            <a:chExt cx="4120704" cy="203840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DC990FD-1C5A-6F71-AFC0-01605BB6AF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48557" y="3958063"/>
              <a:ext cx="914400" cy="914400"/>
            </a:xfrm>
            <a:prstGeom prst="ellipse">
              <a:avLst/>
            </a:prstGeom>
            <a:solidFill>
              <a:srgbClr val="00000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09F62AF-B464-A6C6-71F8-7B4E8BFB9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6574" y="4415263"/>
              <a:ext cx="4120704" cy="1581206"/>
            </a:xfrm>
            <a:prstGeom prst="rect">
              <a:avLst/>
            </a:prstGeom>
            <a:effectLst>
              <a:softEdge rad="0"/>
            </a:effectLst>
          </p:spPr>
        </p:pic>
      </p:grpSp>
      <p:pic>
        <p:nvPicPr>
          <p:cNvPr id="10242" name="Picture 2">
            <a:extLst>
              <a:ext uri="{FF2B5EF4-FFF2-40B4-BE49-F238E27FC236}">
                <a16:creationId xmlns:a16="http://schemas.microsoft.com/office/drawing/2014/main" id="{71CE5C79-DB89-4929-3010-24FD746CDB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47" b="1490"/>
          <a:stretch/>
        </p:blipFill>
        <p:spPr bwMode="auto">
          <a:xfrm>
            <a:off x="873939" y="2518114"/>
            <a:ext cx="4863637" cy="227116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326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>
          <a:extLst>
            <a:ext uri="{FF2B5EF4-FFF2-40B4-BE49-F238E27FC236}">
              <a16:creationId xmlns:a16="http://schemas.microsoft.com/office/drawing/2014/main" id="{33669B8B-A167-A18D-6CFC-6E7C4B5DD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7">
            <a:extLst>
              <a:ext uri="{FF2B5EF4-FFF2-40B4-BE49-F238E27FC236}">
                <a16:creationId xmlns:a16="http://schemas.microsoft.com/office/drawing/2014/main" id="{93C8D715-DFA6-EE2A-342E-01EA4E3F6584}"/>
              </a:ext>
            </a:extLst>
          </p:cNvPr>
          <p:cNvSpPr/>
          <p:nvPr/>
        </p:nvSpPr>
        <p:spPr>
          <a:xfrm>
            <a:off x="4854809" y="361327"/>
            <a:ext cx="4120705" cy="4420846"/>
          </a:xfrm>
          <a:prstGeom prst="ellipse">
            <a:avLst/>
          </a:prstGeom>
          <a:gradFill>
            <a:gsLst>
              <a:gs pos="0">
                <a:srgbClr val="EE7100"/>
              </a:gs>
              <a:gs pos="73000">
                <a:srgbClr val="FFFFFF">
                  <a:alpha val="0"/>
                  <a:lumMod val="99665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7">
            <a:extLst>
              <a:ext uri="{FF2B5EF4-FFF2-40B4-BE49-F238E27FC236}">
                <a16:creationId xmlns:a16="http://schemas.microsoft.com/office/drawing/2014/main" id="{D40320CF-F6B6-94F4-E67D-0DFE07CA5963}"/>
              </a:ext>
            </a:extLst>
          </p:cNvPr>
          <p:cNvSpPr/>
          <p:nvPr/>
        </p:nvSpPr>
        <p:spPr>
          <a:xfrm>
            <a:off x="2200725" y="1774650"/>
            <a:ext cx="1910100" cy="3771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7">
            <a:extLst>
              <a:ext uri="{FF2B5EF4-FFF2-40B4-BE49-F238E27FC236}">
                <a16:creationId xmlns:a16="http://schemas.microsoft.com/office/drawing/2014/main" id="{0B4561B2-6F5C-4E5A-3FEC-0FF8C1FC42C7}"/>
              </a:ext>
            </a:extLst>
          </p:cNvPr>
          <p:cNvSpPr/>
          <p:nvPr/>
        </p:nvSpPr>
        <p:spPr>
          <a:xfrm>
            <a:off x="1285225" y="827875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7">
            <a:extLst>
              <a:ext uri="{FF2B5EF4-FFF2-40B4-BE49-F238E27FC236}">
                <a16:creationId xmlns:a16="http://schemas.microsoft.com/office/drawing/2014/main" id="{3F62E9F6-55CF-507E-EAE7-98A967DF053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461557" y="1312675"/>
            <a:ext cx="3243000" cy="9381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Elastic Compute</a:t>
            </a:r>
            <a:br>
              <a:rPr lang="en" dirty="0"/>
            </a:br>
            <a:r>
              <a:rPr lang="en" dirty="0"/>
              <a:t>  Cloud</a:t>
            </a:r>
            <a:endParaRPr dirty="0"/>
          </a:p>
        </p:txBody>
      </p:sp>
      <p:cxnSp>
        <p:nvCxnSpPr>
          <p:cNvPr id="290" name="Google Shape;290;p37">
            <a:extLst>
              <a:ext uri="{FF2B5EF4-FFF2-40B4-BE49-F238E27FC236}">
                <a16:creationId xmlns:a16="http://schemas.microsoft.com/office/drawing/2014/main" id="{DA9B190E-344F-6A86-D89B-6B34D7A96FBD}"/>
              </a:ext>
            </a:extLst>
          </p:cNvPr>
          <p:cNvCxnSpPr>
            <a:cxnSpLocks/>
            <a:stCxn id="288" idx="1"/>
            <a:endCxn id="285" idx="1"/>
          </p:cNvCxnSpPr>
          <p:nvPr/>
        </p:nvCxnSpPr>
        <p:spPr>
          <a:xfrm rot="10800000" flipH="1" flipV="1">
            <a:off x="1461557" y="1781752"/>
            <a:ext cx="739168" cy="181447"/>
          </a:xfrm>
          <a:prstGeom prst="bentConnector3">
            <a:avLst>
              <a:gd name="adj1" fmla="val -3092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37">
            <a:extLst>
              <a:ext uri="{FF2B5EF4-FFF2-40B4-BE49-F238E27FC236}">
                <a16:creationId xmlns:a16="http://schemas.microsoft.com/office/drawing/2014/main" id="{20C0FAB0-3242-30E0-B03F-7BE6D3384621}"/>
              </a:ext>
            </a:extLst>
          </p:cNvPr>
          <p:cNvCxnSpPr>
            <a:cxnSpLocks/>
            <a:stCxn id="288" idx="3"/>
            <a:endCxn id="285" idx="3"/>
          </p:cNvCxnSpPr>
          <p:nvPr/>
        </p:nvCxnSpPr>
        <p:spPr>
          <a:xfrm flipH="1">
            <a:off x="4110825" y="1781753"/>
            <a:ext cx="593732" cy="181447"/>
          </a:xfrm>
          <a:prstGeom prst="bentConnector3">
            <a:avLst>
              <a:gd name="adj1" fmla="val -38502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2" name="Google Shape;292;p37">
            <a:extLst>
              <a:ext uri="{FF2B5EF4-FFF2-40B4-BE49-F238E27FC236}">
                <a16:creationId xmlns:a16="http://schemas.microsoft.com/office/drawing/2014/main" id="{4FD2343C-D746-D5C4-7381-D135BF3329FD}"/>
              </a:ext>
            </a:extLst>
          </p:cNvPr>
          <p:cNvGrpSpPr/>
          <p:nvPr/>
        </p:nvGrpSpPr>
        <p:grpSpPr>
          <a:xfrm>
            <a:off x="981163" y="1070175"/>
            <a:ext cx="304200" cy="2760651"/>
            <a:chOff x="5816800" y="2602275"/>
            <a:chExt cx="304200" cy="3364050"/>
          </a:xfrm>
        </p:grpSpPr>
        <p:sp>
          <p:nvSpPr>
            <p:cNvPr id="293" name="Google Shape;293;p37">
              <a:extLst>
                <a:ext uri="{FF2B5EF4-FFF2-40B4-BE49-F238E27FC236}">
                  <a16:creationId xmlns:a16="http://schemas.microsoft.com/office/drawing/2014/main" id="{6704FC0D-EC17-F39D-CD86-2063395A3783}"/>
                </a:ext>
              </a:extLst>
            </p:cNvPr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4" name="Google Shape;294;p37">
              <a:extLst>
                <a:ext uri="{FF2B5EF4-FFF2-40B4-BE49-F238E27FC236}">
                  <a16:creationId xmlns:a16="http://schemas.microsoft.com/office/drawing/2014/main" id="{3BA84696-9161-8714-1492-C3C0D1545965}"/>
                </a:ext>
              </a:extLst>
            </p:cNvPr>
            <p:cNvCxnSpPr>
              <a:stCxn id="293" idx="2"/>
              <a:endCxn id="286" idx="1"/>
            </p:cNvCxnSpPr>
            <p:nvPr/>
          </p:nvCxnSpPr>
          <p:spPr>
            <a:xfrm rot="10800000" flipH="1">
              <a:off x="5816800" y="2602275"/>
              <a:ext cx="304200" cy="3329100"/>
            </a:xfrm>
            <a:prstGeom prst="bentConnector3">
              <a:avLst>
                <a:gd name="adj1" fmla="val -78279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5" name="Google Shape;295;p37">
            <a:extLst>
              <a:ext uri="{FF2B5EF4-FFF2-40B4-BE49-F238E27FC236}">
                <a16:creationId xmlns:a16="http://schemas.microsoft.com/office/drawing/2014/main" id="{CBBEA6E3-E48C-F0CE-B28F-2EC45CD292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81425" y="758175"/>
            <a:ext cx="324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Compute – EC2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7577E0-7E8E-F609-1DC0-5FA683B6B1E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4849937" y="3546665"/>
            <a:ext cx="4120704" cy="1581206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67308EE-3598-E513-792B-06756FCB0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9363" y="1596835"/>
            <a:ext cx="1949830" cy="1949830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sp>
        <p:nvSpPr>
          <p:cNvPr id="20" name="Google Shape;232;p35">
            <a:extLst>
              <a:ext uri="{FF2B5EF4-FFF2-40B4-BE49-F238E27FC236}">
                <a16:creationId xmlns:a16="http://schemas.microsoft.com/office/drawing/2014/main" id="{81585E11-915C-E95C-681D-2DA25985524A}"/>
              </a:ext>
            </a:extLst>
          </p:cNvPr>
          <p:cNvSpPr>
            <a:spLocks noChangeAspect="1"/>
          </p:cNvSpPr>
          <p:nvPr/>
        </p:nvSpPr>
        <p:spPr>
          <a:xfrm>
            <a:off x="1285225" y="1685901"/>
            <a:ext cx="4289850" cy="428985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4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0C39AB1-1B69-4ED3-ABAC-6410609B6C6B}"/>
              </a:ext>
            </a:extLst>
          </p:cNvPr>
          <p:cNvGrpSpPr/>
          <p:nvPr/>
        </p:nvGrpSpPr>
        <p:grpSpPr>
          <a:xfrm>
            <a:off x="1173053" y="3986886"/>
            <a:ext cx="4120704" cy="2038406"/>
            <a:chOff x="1176574" y="3958063"/>
            <a:chExt cx="4120704" cy="203840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AEAB390-C6F5-70A5-8BC9-B0916E87D1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48557" y="3958063"/>
              <a:ext cx="914400" cy="914400"/>
            </a:xfrm>
            <a:prstGeom prst="ellipse">
              <a:avLst/>
            </a:prstGeom>
            <a:solidFill>
              <a:srgbClr val="00000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6F61964-73FE-9AD9-1545-912144AA1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6574" y="4415263"/>
              <a:ext cx="4120704" cy="1581206"/>
            </a:xfrm>
            <a:prstGeom prst="rect">
              <a:avLst/>
            </a:prstGeom>
            <a:effectLst>
              <a:softEdge rad="0"/>
            </a:effectLst>
          </p:spPr>
        </p:pic>
      </p:grpSp>
      <p:pic>
        <p:nvPicPr>
          <p:cNvPr id="16" name="Picture 4">
            <a:extLst>
              <a:ext uri="{FF2B5EF4-FFF2-40B4-BE49-F238E27FC236}">
                <a16:creationId xmlns:a16="http://schemas.microsoft.com/office/drawing/2014/main" id="{32ECBFD5-9AD9-5731-C3B8-55E8F9764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39" y="1688890"/>
            <a:ext cx="4863637" cy="314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458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>
          <a:extLst>
            <a:ext uri="{FF2B5EF4-FFF2-40B4-BE49-F238E27FC236}">
              <a16:creationId xmlns:a16="http://schemas.microsoft.com/office/drawing/2014/main" id="{483EDEE8-17D1-EB2F-E919-347729D32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2;p35">
            <a:extLst>
              <a:ext uri="{FF2B5EF4-FFF2-40B4-BE49-F238E27FC236}">
                <a16:creationId xmlns:a16="http://schemas.microsoft.com/office/drawing/2014/main" id="{C1557B5C-88FC-4E2E-948A-EC04EFE6E3C1}"/>
              </a:ext>
            </a:extLst>
          </p:cNvPr>
          <p:cNvSpPr>
            <a:spLocks noChangeAspect="1"/>
          </p:cNvSpPr>
          <p:nvPr/>
        </p:nvSpPr>
        <p:spPr>
          <a:xfrm>
            <a:off x="-266827" y="-34538"/>
            <a:ext cx="7162406" cy="7162406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4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4" name="Google Shape;284;p37">
            <a:extLst>
              <a:ext uri="{FF2B5EF4-FFF2-40B4-BE49-F238E27FC236}">
                <a16:creationId xmlns:a16="http://schemas.microsoft.com/office/drawing/2014/main" id="{34D72ECE-6D16-26C3-5049-153D183E9580}"/>
              </a:ext>
            </a:extLst>
          </p:cNvPr>
          <p:cNvSpPr/>
          <p:nvPr/>
        </p:nvSpPr>
        <p:spPr>
          <a:xfrm>
            <a:off x="4854809" y="361327"/>
            <a:ext cx="4120705" cy="4420846"/>
          </a:xfrm>
          <a:prstGeom prst="ellipse">
            <a:avLst/>
          </a:prstGeom>
          <a:gradFill>
            <a:gsLst>
              <a:gs pos="0">
                <a:srgbClr val="EE7100"/>
              </a:gs>
              <a:gs pos="73000">
                <a:srgbClr val="FFFFFF">
                  <a:alpha val="0"/>
                  <a:lumMod val="99665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7">
            <a:extLst>
              <a:ext uri="{FF2B5EF4-FFF2-40B4-BE49-F238E27FC236}">
                <a16:creationId xmlns:a16="http://schemas.microsoft.com/office/drawing/2014/main" id="{24FA6F1D-351A-B318-239C-816E5FC79821}"/>
              </a:ext>
            </a:extLst>
          </p:cNvPr>
          <p:cNvSpPr/>
          <p:nvPr/>
        </p:nvSpPr>
        <p:spPr>
          <a:xfrm>
            <a:off x="2200725" y="1774650"/>
            <a:ext cx="1910100" cy="3771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7">
            <a:extLst>
              <a:ext uri="{FF2B5EF4-FFF2-40B4-BE49-F238E27FC236}">
                <a16:creationId xmlns:a16="http://schemas.microsoft.com/office/drawing/2014/main" id="{E9ED4D4F-4A0E-B0CC-4619-2CA18EEB4CB3}"/>
              </a:ext>
            </a:extLst>
          </p:cNvPr>
          <p:cNvSpPr/>
          <p:nvPr/>
        </p:nvSpPr>
        <p:spPr>
          <a:xfrm>
            <a:off x="1285225" y="827875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7">
            <a:extLst>
              <a:ext uri="{FF2B5EF4-FFF2-40B4-BE49-F238E27FC236}">
                <a16:creationId xmlns:a16="http://schemas.microsoft.com/office/drawing/2014/main" id="{08A77966-8723-5C84-85CF-28D5458F89F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461557" y="1312675"/>
            <a:ext cx="3243000" cy="9381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Elastic Compute</a:t>
            </a:r>
            <a:br>
              <a:rPr lang="en" dirty="0"/>
            </a:br>
            <a:r>
              <a:rPr lang="en" dirty="0"/>
              <a:t>  Cloud</a:t>
            </a:r>
            <a:endParaRPr dirty="0"/>
          </a:p>
        </p:txBody>
      </p:sp>
      <p:cxnSp>
        <p:nvCxnSpPr>
          <p:cNvPr id="290" name="Google Shape;290;p37">
            <a:extLst>
              <a:ext uri="{FF2B5EF4-FFF2-40B4-BE49-F238E27FC236}">
                <a16:creationId xmlns:a16="http://schemas.microsoft.com/office/drawing/2014/main" id="{AA472654-EDFC-08EF-F8A9-D9A635ADDA61}"/>
              </a:ext>
            </a:extLst>
          </p:cNvPr>
          <p:cNvCxnSpPr>
            <a:cxnSpLocks/>
            <a:stCxn id="288" idx="1"/>
            <a:endCxn id="285" idx="1"/>
          </p:cNvCxnSpPr>
          <p:nvPr/>
        </p:nvCxnSpPr>
        <p:spPr>
          <a:xfrm rot="10800000" flipH="1" flipV="1">
            <a:off x="1461557" y="1781752"/>
            <a:ext cx="739168" cy="181447"/>
          </a:xfrm>
          <a:prstGeom prst="bentConnector3">
            <a:avLst>
              <a:gd name="adj1" fmla="val -3092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37">
            <a:extLst>
              <a:ext uri="{FF2B5EF4-FFF2-40B4-BE49-F238E27FC236}">
                <a16:creationId xmlns:a16="http://schemas.microsoft.com/office/drawing/2014/main" id="{E642ECE9-2DBA-4254-9ADF-35A156C9EEE7}"/>
              </a:ext>
            </a:extLst>
          </p:cNvPr>
          <p:cNvCxnSpPr>
            <a:cxnSpLocks/>
            <a:stCxn id="288" idx="3"/>
            <a:endCxn id="285" idx="3"/>
          </p:cNvCxnSpPr>
          <p:nvPr/>
        </p:nvCxnSpPr>
        <p:spPr>
          <a:xfrm flipH="1">
            <a:off x="4110825" y="1781753"/>
            <a:ext cx="593732" cy="181447"/>
          </a:xfrm>
          <a:prstGeom prst="bentConnector3">
            <a:avLst>
              <a:gd name="adj1" fmla="val -38502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2" name="Google Shape;292;p37">
            <a:extLst>
              <a:ext uri="{FF2B5EF4-FFF2-40B4-BE49-F238E27FC236}">
                <a16:creationId xmlns:a16="http://schemas.microsoft.com/office/drawing/2014/main" id="{9064C444-AE7D-5FEE-2D09-73399B15ECDA}"/>
              </a:ext>
            </a:extLst>
          </p:cNvPr>
          <p:cNvGrpSpPr/>
          <p:nvPr/>
        </p:nvGrpSpPr>
        <p:grpSpPr>
          <a:xfrm>
            <a:off x="981163" y="1070175"/>
            <a:ext cx="304200" cy="2760651"/>
            <a:chOff x="5816800" y="2602275"/>
            <a:chExt cx="304200" cy="3364050"/>
          </a:xfrm>
        </p:grpSpPr>
        <p:sp>
          <p:nvSpPr>
            <p:cNvPr id="293" name="Google Shape;293;p37">
              <a:extLst>
                <a:ext uri="{FF2B5EF4-FFF2-40B4-BE49-F238E27FC236}">
                  <a16:creationId xmlns:a16="http://schemas.microsoft.com/office/drawing/2014/main" id="{099882C5-0680-71F1-9C12-898BEE83566B}"/>
                </a:ext>
              </a:extLst>
            </p:cNvPr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4" name="Google Shape;294;p37">
              <a:extLst>
                <a:ext uri="{FF2B5EF4-FFF2-40B4-BE49-F238E27FC236}">
                  <a16:creationId xmlns:a16="http://schemas.microsoft.com/office/drawing/2014/main" id="{AC145DB4-182E-3C48-1CF3-0B08226A135F}"/>
                </a:ext>
              </a:extLst>
            </p:cNvPr>
            <p:cNvCxnSpPr>
              <a:stCxn id="293" idx="2"/>
              <a:endCxn id="286" idx="1"/>
            </p:cNvCxnSpPr>
            <p:nvPr/>
          </p:nvCxnSpPr>
          <p:spPr>
            <a:xfrm rot="10800000" flipH="1">
              <a:off x="5816800" y="2602275"/>
              <a:ext cx="304200" cy="3329100"/>
            </a:xfrm>
            <a:prstGeom prst="bentConnector3">
              <a:avLst>
                <a:gd name="adj1" fmla="val -78279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5" name="Google Shape;295;p37">
            <a:extLst>
              <a:ext uri="{FF2B5EF4-FFF2-40B4-BE49-F238E27FC236}">
                <a16:creationId xmlns:a16="http://schemas.microsoft.com/office/drawing/2014/main" id="{FC558C3B-55C2-6942-8F40-6794EFA3BF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81425" y="758175"/>
            <a:ext cx="324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Compute – EC2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B4FCD4-3E86-1C10-9DC4-FF376D887D0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4849937" y="3546665"/>
            <a:ext cx="4120704" cy="1581206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A862259-4FD4-19C4-6FEC-F1B60A857C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9363" y="1596835"/>
            <a:ext cx="1949830" cy="1949830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pic>
        <p:nvPicPr>
          <p:cNvPr id="12300" name="Picture 12">
            <a:extLst>
              <a:ext uri="{FF2B5EF4-FFF2-40B4-BE49-F238E27FC236}">
                <a16:creationId xmlns:a16="http://schemas.microsoft.com/office/drawing/2014/main" id="{5ED044BF-12E8-DD09-8344-F3216958E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62" y="1781752"/>
            <a:ext cx="4793226" cy="32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23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>
          <a:extLst>
            <a:ext uri="{FF2B5EF4-FFF2-40B4-BE49-F238E27FC236}">
              <a16:creationId xmlns:a16="http://schemas.microsoft.com/office/drawing/2014/main" id="{1F753726-C733-3C3E-E243-846D3BABC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2;p35">
            <a:extLst>
              <a:ext uri="{FF2B5EF4-FFF2-40B4-BE49-F238E27FC236}">
                <a16:creationId xmlns:a16="http://schemas.microsoft.com/office/drawing/2014/main" id="{A4008631-B6DE-AFE7-6808-1D226157A9A7}"/>
              </a:ext>
            </a:extLst>
          </p:cNvPr>
          <p:cNvSpPr>
            <a:spLocks noChangeAspect="1"/>
          </p:cNvSpPr>
          <p:nvPr/>
        </p:nvSpPr>
        <p:spPr>
          <a:xfrm>
            <a:off x="-389709" y="41266"/>
            <a:ext cx="7252498" cy="7252498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3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4" name="Google Shape;284;p37">
            <a:extLst>
              <a:ext uri="{FF2B5EF4-FFF2-40B4-BE49-F238E27FC236}">
                <a16:creationId xmlns:a16="http://schemas.microsoft.com/office/drawing/2014/main" id="{1BEBA8F7-1C9A-3173-B506-9AEBD1CF6EB4}"/>
              </a:ext>
            </a:extLst>
          </p:cNvPr>
          <p:cNvSpPr/>
          <p:nvPr/>
        </p:nvSpPr>
        <p:spPr>
          <a:xfrm>
            <a:off x="4854809" y="361327"/>
            <a:ext cx="4120705" cy="4420846"/>
          </a:xfrm>
          <a:prstGeom prst="ellipse">
            <a:avLst/>
          </a:prstGeom>
          <a:gradFill>
            <a:gsLst>
              <a:gs pos="0">
                <a:srgbClr val="EE7100"/>
              </a:gs>
              <a:gs pos="73000">
                <a:srgbClr val="FFFFFF">
                  <a:alpha val="0"/>
                  <a:lumMod val="99665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7">
            <a:extLst>
              <a:ext uri="{FF2B5EF4-FFF2-40B4-BE49-F238E27FC236}">
                <a16:creationId xmlns:a16="http://schemas.microsoft.com/office/drawing/2014/main" id="{E2E95E4D-B6F3-0B9B-1E13-264B95640E95}"/>
              </a:ext>
            </a:extLst>
          </p:cNvPr>
          <p:cNvSpPr/>
          <p:nvPr/>
        </p:nvSpPr>
        <p:spPr>
          <a:xfrm>
            <a:off x="2200725" y="1774650"/>
            <a:ext cx="1910100" cy="3771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7">
            <a:extLst>
              <a:ext uri="{FF2B5EF4-FFF2-40B4-BE49-F238E27FC236}">
                <a16:creationId xmlns:a16="http://schemas.microsoft.com/office/drawing/2014/main" id="{DACB3CC8-84A3-FBAD-4A14-3248F66EC9A1}"/>
              </a:ext>
            </a:extLst>
          </p:cNvPr>
          <p:cNvSpPr/>
          <p:nvPr/>
        </p:nvSpPr>
        <p:spPr>
          <a:xfrm>
            <a:off x="1285225" y="827875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7">
            <a:extLst>
              <a:ext uri="{FF2B5EF4-FFF2-40B4-BE49-F238E27FC236}">
                <a16:creationId xmlns:a16="http://schemas.microsoft.com/office/drawing/2014/main" id="{82FD0D58-4A1C-0CD7-FDCF-EE7EAD1A053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461557" y="1312675"/>
            <a:ext cx="3243000" cy="9381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Elastic Compute</a:t>
            </a:r>
            <a:br>
              <a:rPr lang="en" dirty="0"/>
            </a:br>
            <a:r>
              <a:rPr lang="en" dirty="0"/>
              <a:t>  Cloud</a:t>
            </a:r>
            <a:endParaRPr dirty="0"/>
          </a:p>
        </p:txBody>
      </p:sp>
      <p:cxnSp>
        <p:nvCxnSpPr>
          <p:cNvPr id="290" name="Google Shape;290;p37">
            <a:extLst>
              <a:ext uri="{FF2B5EF4-FFF2-40B4-BE49-F238E27FC236}">
                <a16:creationId xmlns:a16="http://schemas.microsoft.com/office/drawing/2014/main" id="{73E2A64A-01CF-B46E-CB6F-93BCC438CAB9}"/>
              </a:ext>
            </a:extLst>
          </p:cNvPr>
          <p:cNvCxnSpPr>
            <a:cxnSpLocks/>
            <a:stCxn id="288" idx="1"/>
            <a:endCxn id="285" idx="1"/>
          </p:cNvCxnSpPr>
          <p:nvPr/>
        </p:nvCxnSpPr>
        <p:spPr>
          <a:xfrm rot="10800000" flipH="1" flipV="1">
            <a:off x="1461557" y="1781752"/>
            <a:ext cx="739168" cy="181447"/>
          </a:xfrm>
          <a:prstGeom prst="bentConnector3">
            <a:avLst>
              <a:gd name="adj1" fmla="val -3092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37">
            <a:extLst>
              <a:ext uri="{FF2B5EF4-FFF2-40B4-BE49-F238E27FC236}">
                <a16:creationId xmlns:a16="http://schemas.microsoft.com/office/drawing/2014/main" id="{8718E6FE-FFE8-B436-BD60-60B469869C9F}"/>
              </a:ext>
            </a:extLst>
          </p:cNvPr>
          <p:cNvCxnSpPr>
            <a:cxnSpLocks/>
            <a:stCxn id="288" idx="3"/>
            <a:endCxn id="285" idx="3"/>
          </p:cNvCxnSpPr>
          <p:nvPr/>
        </p:nvCxnSpPr>
        <p:spPr>
          <a:xfrm flipH="1">
            <a:off x="4110825" y="1781753"/>
            <a:ext cx="593732" cy="181447"/>
          </a:xfrm>
          <a:prstGeom prst="bentConnector3">
            <a:avLst>
              <a:gd name="adj1" fmla="val -38502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2" name="Google Shape;292;p37">
            <a:extLst>
              <a:ext uri="{FF2B5EF4-FFF2-40B4-BE49-F238E27FC236}">
                <a16:creationId xmlns:a16="http://schemas.microsoft.com/office/drawing/2014/main" id="{8415AEB4-E9FF-6136-7FAA-BA60E4A32BEC}"/>
              </a:ext>
            </a:extLst>
          </p:cNvPr>
          <p:cNvGrpSpPr/>
          <p:nvPr/>
        </p:nvGrpSpPr>
        <p:grpSpPr>
          <a:xfrm>
            <a:off x="981163" y="1070175"/>
            <a:ext cx="304200" cy="2760651"/>
            <a:chOff x="5816800" y="2602275"/>
            <a:chExt cx="304200" cy="3364050"/>
          </a:xfrm>
        </p:grpSpPr>
        <p:sp>
          <p:nvSpPr>
            <p:cNvPr id="293" name="Google Shape;293;p37">
              <a:extLst>
                <a:ext uri="{FF2B5EF4-FFF2-40B4-BE49-F238E27FC236}">
                  <a16:creationId xmlns:a16="http://schemas.microsoft.com/office/drawing/2014/main" id="{2553505B-CFA8-BD08-93C8-36D4E0C0D9E9}"/>
                </a:ext>
              </a:extLst>
            </p:cNvPr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4" name="Google Shape;294;p37">
              <a:extLst>
                <a:ext uri="{FF2B5EF4-FFF2-40B4-BE49-F238E27FC236}">
                  <a16:creationId xmlns:a16="http://schemas.microsoft.com/office/drawing/2014/main" id="{CEEA3C9C-ABAC-70BA-09AC-1A81D0D4FC99}"/>
                </a:ext>
              </a:extLst>
            </p:cNvPr>
            <p:cNvCxnSpPr>
              <a:stCxn id="293" idx="2"/>
              <a:endCxn id="286" idx="1"/>
            </p:cNvCxnSpPr>
            <p:nvPr/>
          </p:nvCxnSpPr>
          <p:spPr>
            <a:xfrm rot="10800000" flipH="1">
              <a:off x="5816800" y="2602275"/>
              <a:ext cx="304200" cy="3329100"/>
            </a:xfrm>
            <a:prstGeom prst="bentConnector3">
              <a:avLst>
                <a:gd name="adj1" fmla="val -78279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5" name="Google Shape;295;p37">
            <a:extLst>
              <a:ext uri="{FF2B5EF4-FFF2-40B4-BE49-F238E27FC236}">
                <a16:creationId xmlns:a16="http://schemas.microsoft.com/office/drawing/2014/main" id="{9DCAADCD-E893-F3D6-611C-7B7A4C2BFA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81425" y="758175"/>
            <a:ext cx="324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Compute – EC2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92CFAB-8E07-3B62-2A57-B0CDD7E948F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4802437" y="3667515"/>
            <a:ext cx="4120704" cy="1581206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D528FCC-C714-9181-F633-C2D6ABD163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9363" y="1596835"/>
            <a:ext cx="1949830" cy="1949830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DCC1AF63-9B85-8CD3-AF09-28615AA5F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21"/>
          <a:stretch/>
        </p:blipFill>
        <p:spPr bwMode="auto">
          <a:xfrm>
            <a:off x="261676" y="3271003"/>
            <a:ext cx="2047097" cy="160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08C5E5-55C4-4792-743F-B036E716AD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2312" y="2210615"/>
            <a:ext cx="1820745" cy="1820745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owder">
            <a:contourClr>
              <a:srgbClr val="969696"/>
            </a:contourClr>
          </a:sp3d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889DDB4-19F6-378E-C12F-E14DE3EB1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71" r="1"/>
          <a:stretch/>
        </p:blipFill>
        <p:spPr bwMode="auto">
          <a:xfrm>
            <a:off x="3968690" y="3259614"/>
            <a:ext cx="2049159" cy="160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C4AB43-AF96-4129-8AF9-E9D48ED2AE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4892" y="2210615"/>
            <a:ext cx="1809027" cy="1809027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66D6E0-3146-46A0-9E4D-2E44ADF18E75}"/>
              </a:ext>
            </a:extLst>
          </p:cNvPr>
          <p:cNvSpPr txBox="1"/>
          <p:nvPr/>
        </p:nvSpPr>
        <p:spPr>
          <a:xfrm>
            <a:off x="2652642" y="4556480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r5.4xlarge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66F42B-2398-F032-7579-29B41B96DBD4}"/>
              </a:ext>
            </a:extLst>
          </p:cNvPr>
          <p:cNvSpPr txBox="1"/>
          <p:nvPr/>
        </p:nvSpPr>
        <p:spPr>
          <a:xfrm>
            <a:off x="2583932" y="4794457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x1e.4xlarge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E73F75-5458-7C63-EBE3-2416D7AB253C}"/>
              </a:ext>
            </a:extLst>
          </p:cNvPr>
          <p:cNvSpPr txBox="1"/>
          <p:nvPr/>
        </p:nvSpPr>
        <p:spPr>
          <a:xfrm>
            <a:off x="1404111" y="4548184"/>
            <a:ext cx="939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3CC68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$0.30893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295351-AF68-FCEC-C932-2642FB96F0CB}"/>
              </a:ext>
            </a:extLst>
          </p:cNvPr>
          <p:cNvSpPr txBox="1"/>
          <p:nvPr/>
        </p:nvSpPr>
        <p:spPr>
          <a:xfrm>
            <a:off x="1454825" y="4786161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3CC68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$0.8930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EED205-5A47-F163-FE58-77A191D52DF8}"/>
              </a:ext>
            </a:extLst>
          </p:cNvPr>
          <p:cNvSpPr txBox="1"/>
          <p:nvPr/>
        </p:nvSpPr>
        <p:spPr>
          <a:xfrm>
            <a:off x="3978098" y="4526644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4E88E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$1.008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22FD53-05F8-59F0-4250-01E9ECCF3540}"/>
              </a:ext>
            </a:extLst>
          </p:cNvPr>
          <p:cNvSpPr txBox="1"/>
          <p:nvPr/>
        </p:nvSpPr>
        <p:spPr>
          <a:xfrm>
            <a:off x="3974310" y="4764621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4E88E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$3.336</a:t>
            </a:r>
          </a:p>
        </p:txBody>
      </p:sp>
    </p:spTree>
    <p:extLst>
      <p:ext uri="{BB962C8B-B14F-4D97-AF65-F5344CB8AC3E}">
        <p14:creationId xmlns:p14="http://schemas.microsoft.com/office/powerpoint/2010/main" val="1467082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>
          <a:extLst>
            <a:ext uri="{FF2B5EF4-FFF2-40B4-BE49-F238E27FC236}">
              <a16:creationId xmlns:a16="http://schemas.microsoft.com/office/drawing/2014/main" id="{BFCD27A2-8A25-5625-F687-44446B6F4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32;p35">
            <a:extLst>
              <a:ext uri="{FF2B5EF4-FFF2-40B4-BE49-F238E27FC236}">
                <a16:creationId xmlns:a16="http://schemas.microsoft.com/office/drawing/2014/main" id="{120B04B1-7A6C-62E2-9696-C15D84F08E00}"/>
              </a:ext>
            </a:extLst>
          </p:cNvPr>
          <p:cNvSpPr>
            <a:spLocks noChangeAspect="1"/>
          </p:cNvSpPr>
          <p:nvPr/>
        </p:nvSpPr>
        <p:spPr>
          <a:xfrm>
            <a:off x="3619706" y="1312058"/>
            <a:ext cx="4289850" cy="428985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4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2" name="Google Shape;232;p35">
            <a:extLst>
              <a:ext uri="{FF2B5EF4-FFF2-40B4-BE49-F238E27FC236}">
                <a16:creationId xmlns:a16="http://schemas.microsoft.com/office/drawing/2014/main" id="{46E11786-8582-C611-8D40-D700DE67E229}"/>
              </a:ext>
            </a:extLst>
          </p:cNvPr>
          <p:cNvSpPr/>
          <p:nvPr/>
        </p:nvSpPr>
        <p:spPr>
          <a:xfrm>
            <a:off x="3925875" y="288950"/>
            <a:ext cx="5083500" cy="45660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5">
            <a:extLst>
              <a:ext uri="{FF2B5EF4-FFF2-40B4-BE49-F238E27FC236}">
                <a16:creationId xmlns:a16="http://schemas.microsoft.com/office/drawing/2014/main" id="{4B3BCCB1-510D-3F59-574A-578F37B49064}"/>
              </a:ext>
            </a:extLst>
          </p:cNvPr>
          <p:cNvSpPr/>
          <p:nvPr/>
        </p:nvSpPr>
        <p:spPr>
          <a:xfrm>
            <a:off x="749525" y="389550"/>
            <a:ext cx="3487800" cy="3132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5">
            <a:extLst>
              <a:ext uri="{FF2B5EF4-FFF2-40B4-BE49-F238E27FC236}">
                <a16:creationId xmlns:a16="http://schemas.microsoft.com/office/drawing/2014/main" id="{B4AA6D25-9AE1-5D4F-637E-A20737B945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9625" y="2556184"/>
            <a:ext cx="3607500" cy="18015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Memverge</a:t>
            </a:r>
            <a:endParaRPr dirty="0"/>
          </a:p>
        </p:txBody>
      </p:sp>
      <p:sp>
        <p:nvSpPr>
          <p:cNvPr id="237" name="Google Shape;237;p35">
            <a:extLst>
              <a:ext uri="{FF2B5EF4-FFF2-40B4-BE49-F238E27FC236}">
                <a16:creationId xmlns:a16="http://schemas.microsoft.com/office/drawing/2014/main" id="{8B59E0E4-8EA1-65C2-4296-18C402A62892}"/>
              </a:ext>
            </a:extLst>
          </p:cNvPr>
          <p:cNvSpPr/>
          <p:nvPr/>
        </p:nvSpPr>
        <p:spPr>
          <a:xfrm>
            <a:off x="1698675" y="1324574"/>
            <a:ext cx="1589400" cy="12624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8" name="Google Shape;238;p35">
            <a:extLst>
              <a:ext uri="{FF2B5EF4-FFF2-40B4-BE49-F238E27FC236}">
                <a16:creationId xmlns:a16="http://schemas.microsoft.com/office/drawing/2014/main" id="{D6792109-9476-4B8F-4A33-E3E54625AD0D}"/>
              </a:ext>
            </a:extLst>
          </p:cNvPr>
          <p:cNvCxnSpPr>
            <a:cxnSpLocks/>
            <a:stCxn id="237" idx="1"/>
            <a:endCxn id="234" idx="1"/>
          </p:cNvCxnSpPr>
          <p:nvPr/>
        </p:nvCxnSpPr>
        <p:spPr>
          <a:xfrm rot="10800000" flipV="1">
            <a:off x="689625" y="1955774"/>
            <a:ext cx="1009050" cy="1501210"/>
          </a:xfrm>
          <a:prstGeom prst="bentConnector3">
            <a:avLst>
              <a:gd name="adj1" fmla="val 12265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35">
            <a:extLst>
              <a:ext uri="{FF2B5EF4-FFF2-40B4-BE49-F238E27FC236}">
                <a16:creationId xmlns:a16="http://schemas.microsoft.com/office/drawing/2014/main" id="{D492CE5F-CFEA-F786-7AFA-8C9CF2240818}"/>
              </a:ext>
            </a:extLst>
          </p:cNvPr>
          <p:cNvCxnSpPr>
            <a:cxnSpLocks/>
            <a:stCxn id="234" idx="3"/>
            <a:endCxn id="237" idx="3"/>
          </p:cNvCxnSpPr>
          <p:nvPr/>
        </p:nvCxnSpPr>
        <p:spPr>
          <a:xfrm flipH="1" flipV="1">
            <a:off x="3288075" y="1955774"/>
            <a:ext cx="1009050" cy="1501210"/>
          </a:xfrm>
          <a:prstGeom prst="bentConnector3">
            <a:avLst>
              <a:gd name="adj1" fmla="val -2265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0" name="Google Shape;240;p35">
            <a:extLst>
              <a:ext uri="{FF2B5EF4-FFF2-40B4-BE49-F238E27FC236}">
                <a16:creationId xmlns:a16="http://schemas.microsoft.com/office/drawing/2014/main" id="{D97C5CFD-C787-CEDC-1540-2CBA33B2608B}"/>
              </a:ext>
            </a:extLst>
          </p:cNvPr>
          <p:cNvGrpSpPr/>
          <p:nvPr/>
        </p:nvGrpSpPr>
        <p:grpSpPr>
          <a:xfrm>
            <a:off x="2458481" y="3611700"/>
            <a:ext cx="1838644" cy="583475"/>
            <a:chOff x="2458481" y="3611700"/>
            <a:chExt cx="1838644" cy="583475"/>
          </a:xfrm>
        </p:grpSpPr>
        <p:sp>
          <p:nvSpPr>
            <p:cNvPr id="241" name="Google Shape;241;p35">
              <a:extLst>
                <a:ext uri="{FF2B5EF4-FFF2-40B4-BE49-F238E27FC236}">
                  <a16:creationId xmlns:a16="http://schemas.microsoft.com/office/drawing/2014/main" id="{003705C8-AF18-F31F-C398-F15B3A454DC9}"/>
                </a:ext>
              </a:extLst>
            </p:cNvPr>
            <p:cNvSpPr/>
            <p:nvPr/>
          </p:nvSpPr>
          <p:spPr>
            <a:xfrm>
              <a:off x="2458481" y="412527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2" name="Google Shape;242;p35">
              <a:extLst>
                <a:ext uri="{FF2B5EF4-FFF2-40B4-BE49-F238E27FC236}">
                  <a16:creationId xmlns:a16="http://schemas.microsoft.com/office/drawing/2014/main" id="{753AD4CF-FF9C-CA38-478B-2EA9AD242E9B}"/>
                </a:ext>
              </a:extLst>
            </p:cNvPr>
            <p:cNvCxnSpPr>
              <a:cxnSpLocks/>
              <a:endCxn id="241" idx="6"/>
            </p:cNvCxnSpPr>
            <p:nvPr/>
          </p:nvCxnSpPr>
          <p:spPr>
            <a:xfrm flipH="1">
              <a:off x="2528325" y="3611700"/>
              <a:ext cx="1768800" cy="548400"/>
            </a:xfrm>
            <a:prstGeom prst="bentConnector3">
              <a:avLst>
                <a:gd name="adj1" fmla="val -1346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3" name="Google Shape;243;p35">
            <a:extLst>
              <a:ext uri="{FF2B5EF4-FFF2-40B4-BE49-F238E27FC236}">
                <a16:creationId xmlns:a16="http://schemas.microsoft.com/office/drawing/2014/main" id="{5439264D-E6E3-2494-8E5B-FC8B85914EB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856625" y="1534875"/>
            <a:ext cx="127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03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8AEF7D-E2FA-0F74-1DAD-3431ACE77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983" y="389550"/>
            <a:ext cx="4353544" cy="428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354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>
          <a:extLst>
            <a:ext uri="{FF2B5EF4-FFF2-40B4-BE49-F238E27FC236}">
              <a16:creationId xmlns:a16="http://schemas.microsoft.com/office/drawing/2014/main" id="{2076E698-4865-1226-79D8-FEEB8660F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50">
            <a:extLst>
              <a:ext uri="{FF2B5EF4-FFF2-40B4-BE49-F238E27FC236}">
                <a16:creationId xmlns:a16="http://schemas.microsoft.com/office/drawing/2014/main" id="{B5A1148E-1B6B-817F-CEB6-B8568E5B4241}"/>
              </a:ext>
            </a:extLst>
          </p:cNvPr>
          <p:cNvSpPr/>
          <p:nvPr/>
        </p:nvSpPr>
        <p:spPr>
          <a:xfrm>
            <a:off x="72928" y="-384821"/>
            <a:ext cx="8773752" cy="5649084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9" name="Google Shape;749;p50">
            <a:extLst>
              <a:ext uri="{FF2B5EF4-FFF2-40B4-BE49-F238E27FC236}">
                <a16:creationId xmlns:a16="http://schemas.microsoft.com/office/drawing/2014/main" id="{099D5EE0-4ECD-B10A-8E81-ED07D17EB6CA}"/>
              </a:ext>
            </a:extLst>
          </p:cNvPr>
          <p:cNvGrpSpPr/>
          <p:nvPr/>
        </p:nvGrpSpPr>
        <p:grpSpPr>
          <a:xfrm flipH="1">
            <a:off x="2041400" y="1717225"/>
            <a:ext cx="898346" cy="2194830"/>
            <a:chOff x="6908048" y="1202225"/>
            <a:chExt cx="898346" cy="2194830"/>
          </a:xfrm>
        </p:grpSpPr>
        <p:cxnSp>
          <p:nvCxnSpPr>
            <p:cNvPr id="750" name="Google Shape;750;p50">
              <a:extLst>
                <a:ext uri="{FF2B5EF4-FFF2-40B4-BE49-F238E27FC236}">
                  <a16:creationId xmlns:a16="http://schemas.microsoft.com/office/drawing/2014/main" id="{618BC3CD-04B7-B72C-83B6-D8C2670754AC}"/>
                </a:ext>
              </a:extLst>
            </p:cNvPr>
            <p:cNvCxnSpPr>
              <a:cxnSpLocks/>
              <a:stCxn id="751" idx="1"/>
              <a:endCxn id="752" idx="2"/>
            </p:cNvCxnSpPr>
            <p:nvPr/>
          </p:nvCxnSpPr>
          <p:spPr>
            <a:xfrm rot="10800000">
              <a:off x="6977948" y="1237176"/>
              <a:ext cx="828446" cy="2159879"/>
            </a:xfrm>
            <a:prstGeom prst="bentConnector3">
              <a:avLst>
                <a:gd name="adj1" fmla="val -2759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52" name="Google Shape;752;p50">
              <a:extLst>
                <a:ext uri="{FF2B5EF4-FFF2-40B4-BE49-F238E27FC236}">
                  <a16:creationId xmlns:a16="http://schemas.microsoft.com/office/drawing/2014/main" id="{82026B93-6C80-1B45-253A-A4FB3A754316}"/>
                </a:ext>
              </a:extLst>
            </p:cNvPr>
            <p:cNvSpPr/>
            <p:nvPr/>
          </p:nvSpPr>
          <p:spPr>
            <a:xfrm flipH="1">
              <a:off x="6908048" y="12022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50">
            <a:extLst>
              <a:ext uri="{FF2B5EF4-FFF2-40B4-BE49-F238E27FC236}">
                <a16:creationId xmlns:a16="http://schemas.microsoft.com/office/drawing/2014/main" id="{41790BB1-40BE-A7A4-45B3-9BC2D7BB1A59}"/>
              </a:ext>
            </a:extLst>
          </p:cNvPr>
          <p:cNvGrpSpPr/>
          <p:nvPr/>
        </p:nvGrpSpPr>
        <p:grpSpPr>
          <a:xfrm>
            <a:off x="6204241" y="1717225"/>
            <a:ext cx="898159" cy="2194829"/>
            <a:chOff x="6908048" y="1202225"/>
            <a:chExt cx="898159" cy="2194829"/>
          </a:xfrm>
        </p:grpSpPr>
        <p:cxnSp>
          <p:nvCxnSpPr>
            <p:cNvPr id="754" name="Google Shape;754;p50">
              <a:extLst>
                <a:ext uri="{FF2B5EF4-FFF2-40B4-BE49-F238E27FC236}">
                  <a16:creationId xmlns:a16="http://schemas.microsoft.com/office/drawing/2014/main" id="{28197DAD-D25D-0953-B1FD-8551BC9F25E7}"/>
                </a:ext>
              </a:extLst>
            </p:cNvPr>
            <p:cNvCxnSpPr>
              <a:cxnSpLocks/>
              <a:stCxn id="751" idx="3"/>
              <a:endCxn id="755" idx="2"/>
            </p:cNvCxnSpPr>
            <p:nvPr/>
          </p:nvCxnSpPr>
          <p:spPr>
            <a:xfrm flipH="1" flipV="1">
              <a:off x="6977948" y="1237175"/>
              <a:ext cx="828259" cy="2159879"/>
            </a:xfrm>
            <a:prstGeom prst="bentConnector3">
              <a:avLst>
                <a:gd name="adj1" fmla="val -276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55" name="Google Shape;755;p50">
              <a:extLst>
                <a:ext uri="{FF2B5EF4-FFF2-40B4-BE49-F238E27FC236}">
                  <a16:creationId xmlns:a16="http://schemas.microsoft.com/office/drawing/2014/main" id="{A118D161-9664-F3C0-168D-C2B896EA1088}"/>
                </a:ext>
              </a:extLst>
            </p:cNvPr>
            <p:cNvSpPr/>
            <p:nvPr/>
          </p:nvSpPr>
          <p:spPr>
            <a:xfrm flipH="1">
              <a:off x="6908048" y="12022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1" name="Google Shape;751;p50">
            <a:extLst>
              <a:ext uri="{FF2B5EF4-FFF2-40B4-BE49-F238E27FC236}">
                <a16:creationId xmlns:a16="http://schemas.microsoft.com/office/drawing/2014/main" id="{ADA8D29E-FDDA-55C3-F9C2-E26A704706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1400" y="3220033"/>
            <a:ext cx="5061000" cy="13840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MEMVERGE </a:t>
            </a:r>
            <a:br>
              <a:rPr lang="en" sz="4400" dirty="0"/>
            </a:br>
            <a:r>
              <a:rPr lang="en" sz="4400" b="1" dirty="0" err="1"/>
              <a:t>SpotSurfer</a:t>
            </a:r>
            <a:endParaRPr sz="4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EB118E-A081-D773-4894-B9340C2C2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099" y="457324"/>
            <a:ext cx="2659602" cy="26596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60690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>
          <a:extLst>
            <a:ext uri="{FF2B5EF4-FFF2-40B4-BE49-F238E27FC236}">
              <a16:creationId xmlns:a16="http://schemas.microsoft.com/office/drawing/2014/main" id="{4A175D83-4FD5-4E46-5765-FDE53BB32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2;p35">
            <a:extLst>
              <a:ext uri="{FF2B5EF4-FFF2-40B4-BE49-F238E27FC236}">
                <a16:creationId xmlns:a16="http://schemas.microsoft.com/office/drawing/2014/main" id="{723D71CC-3B44-120C-A2D4-A3810A06014A}"/>
              </a:ext>
            </a:extLst>
          </p:cNvPr>
          <p:cNvSpPr>
            <a:spLocks noChangeAspect="1"/>
          </p:cNvSpPr>
          <p:nvPr/>
        </p:nvSpPr>
        <p:spPr>
          <a:xfrm>
            <a:off x="89633" y="-34538"/>
            <a:ext cx="7162406" cy="7162406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4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4" name="Google Shape;284;p37">
            <a:extLst>
              <a:ext uri="{FF2B5EF4-FFF2-40B4-BE49-F238E27FC236}">
                <a16:creationId xmlns:a16="http://schemas.microsoft.com/office/drawing/2014/main" id="{CC4F244E-6072-623B-EA5D-471A9EABD464}"/>
              </a:ext>
            </a:extLst>
          </p:cNvPr>
          <p:cNvSpPr/>
          <p:nvPr/>
        </p:nvSpPr>
        <p:spPr>
          <a:xfrm>
            <a:off x="4854809" y="361327"/>
            <a:ext cx="4120705" cy="4420846"/>
          </a:xfrm>
          <a:prstGeom prst="ellipse">
            <a:avLst/>
          </a:prstGeom>
          <a:gradFill>
            <a:gsLst>
              <a:gs pos="0">
                <a:srgbClr val="2160AE"/>
              </a:gs>
              <a:gs pos="73000">
                <a:srgbClr val="FFFFFF">
                  <a:alpha val="0"/>
                  <a:lumMod val="99665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7">
            <a:extLst>
              <a:ext uri="{FF2B5EF4-FFF2-40B4-BE49-F238E27FC236}">
                <a16:creationId xmlns:a16="http://schemas.microsoft.com/office/drawing/2014/main" id="{DC634596-3BD8-EDEE-7242-7A5331C3080C}"/>
              </a:ext>
            </a:extLst>
          </p:cNvPr>
          <p:cNvSpPr/>
          <p:nvPr/>
        </p:nvSpPr>
        <p:spPr>
          <a:xfrm>
            <a:off x="2200725" y="1774650"/>
            <a:ext cx="1910100" cy="3771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7">
            <a:extLst>
              <a:ext uri="{FF2B5EF4-FFF2-40B4-BE49-F238E27FC236}">
                <a16:creationId xmlns:a16="http://schemas.microsoft.com/office/drawing/2014/main" id="{CE09FC20-84CF-22B9-534E-AFBF1CA5284E}"/>
              </a:ext>
            </a:extLst>
          </p:cNvPr>
          <p:cNvSpPr/>
          <p:nvPr/>
        </p:nvSpPr>
        <p:spPr>
          <a:xfrm>
            <a:off x="1285225" y="827875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7">
            <a:extLst>
              <a:ext uri="{FF2B5EF4-FFF2-40B4-BE49-F238E27FC236}">
                <a16:creationId xmlns:a16="http://schemas.microsoft.com/office/drawing/2014/main" id="{CEAEC22A-FFAF-B2FB-2ECD-02920E721C3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461557" y="1312675"/>
            <a:ext cx="3243000" cy="9381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Memory Machine</a:t>
            </a:r>
            <a:br>
              <a:rPr lang="en" dirty="0"/>
            </a:br>
            <a:r>
              <a:rPr lang="en" dirty="0"/>
              <a:t>  Cloud</a:t>
            </a:r>
            <a:endParaRPr dirty="0"/>
          </a:p>
        </p:txBody>
      </p:sp>
      <p:cxnSp>
        <p:nvCxnSpPr>
          <p:cNvPr id="290" name="Google Shape;290;p37">
            <a:extLst>
              <a:ext uri="{FF2B5EF4-FFF2-40B4-BE49-F238E27FC236}">
                <a16:creationId xmlns:a16="http://schemas.microsoft.com/office/drawing/2014/main" id="{EBCCA262-41E2-794F-891B-8C37B23124DD}"/>
              </a:ext>
            </a:extLst>
          </p:cNvPr>
          <p:cNvCxnSpPr>
            <a:cxnSpLocks/>
            <a:stCxn id="288" idx="1"/>
            <a:endCxn id="285" idx="1"/>
          </p:cNvCxnSpPr>
          <p:nvPr/>
        </p:nvCxnSpPr>
        <p:spPr>
          <a:xfrm rot="10800000" flipH="1" flipV="1">
            <a:off x="1461557" y="1781752"/>
            <a:ext cx="739168" cy="181447"/>
          </a:xfrm>
          <a:prstGeom prst="bentConnector3">
            <a:avLst>
              <a:gd name="adj1" fmla="val -3092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37">
            <a:extLst>
              <a:ext uri="{FF2B5EF4-FFF2-40B4-BE49-F238E27FC236}">
                <a16:creationId xmlns:a16="http://schemas.microsoft.com/office/drawing/2014/main" id="{901161E8-4C8F-494F-7D79-F9E05A37A512}"/>
              </a:ext>
            </a:extLst>
          </p:cNvPr>
          <p:cNvCxnSpPr>
            <a:cxnSpLocks/>
            <a:stCxn id="288" idx="3"/>
            <a:endCxn id="285" idx="3"/>
          </p:cNvCxnSpPr>
          <p:nvPr/>
        </p:nvCxnSpPr>
        <p:spPr>
          <a:xfrm flipH="1">
            <a:off x="4110825" y="1781753"/>
            <a:ext cx="593732" cy="181447"/>
          </a:xfrm>
          <a:prstGeom prst="bentConnector3">
            <a:avLst>
              <a:gd name="adj1" fmla="val -38502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2" name="Google Shape;292;p37">
            <a:extLst>
              <a:ext uri="{FF2B5EF4-FFF2-40B4-BE49-F238E27FC236}">
                <a16:creationId xmlns:a16="http://schemas.microsoft.com/office/drawing/2014/main" id="{A2381738-E79A-BAB8-8753-A51E0994BDB5}"/>
              </a:ext>
            </a:extLst>
          </p:cNvPr>
          <p:cNvGrpSpPr/>
          <p:nvPr/>
        </p:nvGrpSpPr>
        <p:grpSpPr>
          <a:xfrm>
            <a:off x="981163" y="1070175"/>
            <a:ext cx="304200" cy="2760651"/>
            <a:chOff x="5816800" y="2602275"/>
            <a:chExt cx="304200" cy="3364050"/>
          </a:xfrm>
        </p:grpSpPr>
        <p:sp>
          <p:nvSpPr>
            <p:cNvPr id="293" name="Google Shape;293;p37">
              <a:extLst>
                <a:ext uri="{FF2B5EF4-FFF2-40B4-BE49-F238E27FC236}">
                  <a16:creationId xmlns:a16="http://schemas.microsoft.com/office/drawing/2014/main" id="{3FC199BB-790B-009E-0CB2-31ADF906CC27}"/>
                </a:ext>
              </a:extLst>
            </p:cNvPr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4" name="Google Shape;294;p37">
              <a:extLst>
                <a:ext uri="{FF2B5EF4-FFF2-40B4-BE49-F238E27FC236}">
                  <a16:creationId xmlns:a16="http://schemas.microsoft.com/office/drawing/2014/main" id="{9C25B492-1F2D-C693-AD86-263199C5CA02}"/>
                </a:ext>
              </a:extLst>
            </p:cNvPr>
            <p:cNvCxnSpPr>
              <a:stCxn id="293" idx="2"/>
              <a:endCxn id="286" idx="1"/>
            </p:cNvCxnSpPr>
            <p:nvPr/>
          </p:nvCxnSpPr>
          <p:spPr>
            <a:xfrm rot="10800000" flipH="1">
              <a:off x="5816800" y="2602275"/>
              <a:ext cx="304200" cy="3329100"/>
            </a:xfrm>
            <a:prstGeom prst="bentConnector3">
              <a:avLst>
                <a:gd name="adj1" fmla="val -78279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5" name="Google Shape;295;p37">
            <a:extLst>
              <a:ext uri="{FF2B5EF4-FFF2-40B4-BE49-F238E27FC236}">
                <a16:creationId xmlns:a16="http://schemas.microsoft.com/office/drawing/2014/main" id="{5A3590C0-0A92-9F1B-93B9-3AE17306E5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7864" y="827875"/>
            <a:ext cx="3923489" cy="50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err="1">
                <a:solidFill>
                  <a:schemeClr val="dk1"/>
                </a:solidFill>
              </a:rPr>
              <a:t>Memverge</a:t>
            </a:r>
            <a:r>
              <a:rPr lang="en" sz="2400" dirty="0">
                <a:solidFill>
                  <a:schemeClr val="dk1"/>
                </a:solidFill>
              </a:rPr>
              <a:t> - </a:t>
            </a:r>
            <a:r>
              <a:rPr lang="en" sz="2400" dirty="0" err="1">
                <a:solidFill>
                  <a:schemeClr val="dk1"/>
                </a:solidFill>
              </a:rPr>
              <a:t>SpotSurfer</a:t>
            </a:r>
            <a:r>
              <a:rPr lang="en" sz="2400" dirty="0">
                <a:solidFill>
                  <a:schemeClr val="dk1"/>
                </a:solidFill>
              </a:rPr>
              <a:t> </a:t>
            </a:r>
            <a:endParaRPr sz="2400" dirty="0">
              <a:solidFill>
                <a:schemeClr val="dk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5B0128D-4ECD-37EA-D95D-8234023DD82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4849937" y="3546665"/>
            <a:ext cx="4120704" cy="1581206"/>
          </a:xfrm>
          <a:prstGeom prst="rect">
            <a:avLst/>
          </a:prstGeom>
          <a:effectLst>
            <a:softEdge rad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263DD9-4807-A4DF-BA0E-00632F146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796" y="1596835"/>
            <a:ext cx="1961903" cy="1949830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FA4419C5-8320-70D4-9BC1-C00E6B161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234" y="1477690"/>
            <a:ext cx="3354532" cy="388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159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>
          <a:extLst>
            <a:ext uri="{FF2B5EF4-FFF2-40B4-BE49-F238E27FC236}">
              <a16:creationId xmlns:a16="http://schemas.microsoft.com/office/drawing/2014/main" id="{56B9140E-0B72-F71E-B2A4-F4647B2D7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2;p35">
            <a:extLst>
              <a:ext uri="{FF2B5EF4-FFF2-40B4-BE49-F238E27FC236}">
                <a16:creationId xmlns:a16="http://schemas.microsoft.com/office/drawing/2014/main" id="{0AC44CCB-F21A-1D7A-1F1C-75E3A9852A28}"/>
              </a:ext>
            </a:extLst>
          </p:cNvPr>
          <p:cNvSpPr>
            <a:spLocks noChangeAspect="1"/>
          </p:cNvSpPr>
          <p:nvPr/>
        </p:nvSpPr>
        <p:spPr>
          <a:xfrm>
            <a:off x="-455110" y="-203148"/>
            <a:ext cx="7162406" cy="7162406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4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4" name="Google Shape;284;p37">
            <a:extLst>
              <a:ext uri="{FF2B5EF4-FFF2-40B4-BE49-F238E27FC236}">
                <a16:creationId xmlns:a16="http://schemas.microsoft.com/office/drawing/2014/main" id="{B2847199-5CD5-7124-5A0C-80A5D93DE7EC}"/>
              </a:ext>
            </a:extLst>
          </p:cNvPr>
          <p:cNvSpPr/>
          <p:nvPr/>
        </p:nvSpPr>
        <p:spPr>
          <a:xfrm>
            <a:off x="4854809" y="361327"/>
            <a:ext cx="4120705" cy="4420846"/>
          </a:xfrm>
          <a:prstGeom prst="ellipse">
            <a:avLst/>
          </a:prstGeom>
          <a:gradFill>
            <a:gsLst>
              <a:gs pos="0">
                <a:srgbClr val="2160AE"/>
              </a:gs>
              <a:gs pos="73000">
                <a:srgbClr val="FFFFFF">
                  <a:alpha val="0"/>
                  <a:lumMod val="99665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7">
            <a:extLst>
              <a:ext uri="{FF2B5EF4-FFF2-40B4-BE49-F238E27FC236}">
                <a16:creationId xmlns:a16="http://schemas.microsoft.com/office/drawing/2014/main" id="{CEBB44B4-046D-C4CE-E743-8B95FA6D49DD}"/>
              </a:ext>
            </a:extLst>
          </p:cNvPr>
          <p:cNvSpPr/>
          <p:nvPr/>
        </p:nvSpPr>
        <p:spPr>
          <a:xfrm>
            <a:off x="2200725" y="1774650"/>
            <a:ext cx="1910100" cy="3771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7">
            <a:extLst>
              <a:ext uri="{FF2B5EF4-FFF2-40B4-BE49-F238E27FC236}">
                <a16:creationId xmlns:a16="http://schemas.microsoft.com/office/drawing/2014/main" id="{0CE426B8-7B1A-2439-C9DB-58FD18B18D55}"/>
              </a:ext>
            </a:extLst>
          </p:cNvPr>
          <p:cNvSpPr/>
          <p:nvPr/>
        </p:nvSpPr>
        <p:spPr>
          <a:xfrm>
            <a:off x="1285225" y="827875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7">
            <a:extLst>
              <a:ext uri="{FF2B5EF4-FFF2-40B4-BE49-F238E27FC236}">
                <a16:creationId xmlns:a16="http://schemas.microsoft.com/office/drawing/2014/main" id="{665D4263-433B-65DF-84AF-6FAF1547AE8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461557" y="1312675"/>
            <a:ext cx="3243000" cy="9381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Memory Machine</a:t>
            </a:r>
            <a:br>
              <a:rPr lang="en" dirty="0"/>
            </a:br>
            <a:r>
              <a:rPr lang="en" dirty="0"/>
              <a:t>  Cloud</a:t>
            </a:r>
            <a:endParaRPr dirty="0"/>
          </a:p>
        </p:txBody>
      </p:sp>
      <p:cxnSp>
        <p:nvCxnSpPr>
          <p:cNvPr id="290" name="Google Shape;290;p37">
            <a:extLst>
              <a:ext uri="{FF2B5EF4-FFF2-40B4-BE49-F238E27FC236}">
                <a16:creationId xmlns:a16="http://schemas.microsoft.com/office/drawing/2014/main" id="{5ED0F69A-3AF7-891D-5D84-FE85D38BBCED}"/>
              </a:ext>
            </a:extLst>
          </p:cNvPr>
          <p:cNvCxnSpPr>
            <a:cxnSpLocks/>
            <a:stCxn id="288" idx="1"/>
            <a:endCxn id="285" idx="1"/>
          </p:cNvCxnSpPr>
          <p:nvPr/>
        </p:nvCxnSpPr>
        <p:spPr>
          <a:xfrm rot="10800000" flipH="1" flipV="1">
            <a:off x="1461557" y="1781752"/>
            <a:ext cx="739168" cy="181447"/>
          </a:xfrm>
          <a:prstGeom prst="bentConnector3">
            <a:avLst>
              <a:gd name="adj1" fmla="val -3092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37">
            <a:extLst>
              <a:ext uri="{FF2B5EF4-FFF2-40B4-BE49-F238E27FC236}">
                <a16:creationId xmlns:a16="http://schemas.microsoft.com/office/drawing/2014/main" id="{7AD619C5-DD01-8F69-1502-165FCEC8FD73}"/>
              </a:ext>
            </a:extLst>
          </p:cNvPr>
          <p:cNvCxnSpPr>
            <a:cxnSpLocks/>
            <a:stCxn id="288" idx="3"/>
            <a:endCxn id="285" idx="3"/>
          </p:cNvCxnSpPr>
          <p:nvPr/>
        </p:nvCxnSpPr>
        <p:spPr>
          <a:xfrm flipH="1">
            <a:off x="4110825" y="1781753"/>
            <a:ext cx="593732" cy="181447"/>
          </a:xfrm>
          <a:prstGeom prst="bentConnector3">
            <a:avLst>
              <a:gd name="adj1" fmla="val -38502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2" name="Google Shape;292;p37">
            <a:extLst>
              <a:ext uri="{FF2B5EF4-FFF2-40B4-BE49-F238E27FC236}">
                <a16:creationId xmlns:a16="http://schemas.microsoft.com/office/drawing/2014/main" id="{53262F0D-F4C8-164A-FAD9-27C370069DB2}"/>
              </a:ext>
            </a:extLst>
          </p:cNvPr>
          <p:cNvGrpSpPr/>
          <p:nvPr/>
        </p:nvGrpSpPr>
        <p:grpSpPr>
          <a:xfrm>
            <a:off x="981163" y="1070175"/>
            <a:ext cx="304200" cy="2760651"/>
            <a:chOff x="5816800" y="2602275"/>
            <a:chExt cx="304200" cy="3364050"/>
          </a:xfrm>
        </p:grpSpPr>
        <p:sp>
          <p:nvSpPr>
            <p:cNvPr id="293" name="Google Shape;293;p37">
              <a:extLst>
                <a:ext uri="{FF2B5EF4-FFF2-40B4-BE49-F238E27FC236}">
                  <a16:creationId xmlns:a16="http://schemas.microsoft.com/office/drawing/2014/main" id="{212D31F0-489D-A2FB-ED48-A0B2719C8124}"/>
                </a:ext>
              </a:extLst>
            </p:cNvPr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4" name="Google Shape;294;p37">
              <a:extLst>
                <a:ext uri="{FF2B5EF4-FFF2-40B4-BE49-F238E27FC236}">
                  <a16:creationId xmlns:a16="http://schemas.microsoft.com/office/drawing/2014/main" id="{BF2CA6F7-FDE6-40B5-A29B-BDE520C9A717}"/>
                </a:ext>
              </a:extLst>
            </p:cNvPr>
            <p:cNvCxnSpPr>
              <a:stCxn id="293" idx="2"/>
              <a:endCxn id="286" idx="1"/>
            </p:cNvCxnSpPr>
            <p:nvPr/>
          </p:nvCxnSpPr>
          <p:spPr>
            <a:xfrm rot="10800000" flipH="1">
              <a:off x="5816800" y="2602275"/>
              <a:ext cx="304200" cy="3329100"/>
            </a:xfrm>
            <a:prstGeom prst="bentConnector3">
              <a:avLst>
                <a:gd name="adj1" fmla="val -78279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5" name="Google Shape;295;p37">
            <a:extLst>
              <a:ext uri="{FF2B5EF4-FFF2-40B4-BE49-F238E27FC236}">
                <a16:creationId xmlns:a16="http://schemas.microsoft.com/office/drawing/2014/main" id="{70871D37-F996-0AF5-ABE3-A90BF6C9D6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73804" y="827875"/>
            <a:ext cx="3839183" cy="50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err="1">
                <a:solidFill>
                  <a:schemeClr val="dk1"/>
                </a:solidFill>
              </a:rPr>
              <a:t>Memverge</a:t>
            </a:r>
            <a:r>
              <a:rPr lang="en" sz="2400" dirty="0">
                <a:solidFill>
                  <a:schemeClr val="dk1"/>
                </a:solidFill>
              </a:rPr>
              <a:t> - </a:t>
            </a:r>
            <a:r>
              <a:rPr lang="en" sz="2400" dirty="0" err="1">
                <a:solidFill>
                  <a:schemeClr val="dk1"/>
                </a:solidFill>
              </a:rPr>
              <a:t>WaveRider</a:t>
            </a:r>
            <a:r>
              <a:rPr lang="en" sz="2400" dirty="0">
                <a:solidFill>
                  <a:schemeClr val="dk1"/>
                </a:solidFill>
              </a:rPr>
              <a:t> </a:t>
            </a:r>
            <a:endParaRPr sz="2400" dirty="0">
              <a:solidFill>
                <a:schemeClr val="dk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389D8F-8E1D-B072-06AE-2A0C059D0B1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4849937" y="3546665"/>
            <a:ext cx="4120704" cy="1581206"/>
          </a:xfrm>
          <a:prstGeom prst="rect">
            <a:avLst/>
          </a:prstGeom>
          <a:effectLst>
            <a:softEdge rad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AE03FA-3F9D-CA1F-4C86-CEDC80F89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796" y="1596835"/>
            <a:ext cx="1961903" cy="1949830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07D1E813-5064-101C-2393-D1E28F45E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422" y="1727095"/>
            <a:ext cx="3681005" cy="345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266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2DE8D05A-4BB4-94C3-8A9E-278D0F540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284;p37">
            <a:extLst>
              <a:ext uri="{FF2B5EF4-FFF2-40B4-BE49-F238E27FC236}">
                <a16:creationId xmlns:a16="http://schemas.microsoft.com/office/drawing/2014/main" id="{0B60B6F6-3F21-BB3F-0909-07B9653B7FA0}"/>
              </a:ext>
            </a:extLst>
          </p:cNvPr>
          <p:cNvSpPr/>
          <p:nvPr/>
        </p:nvSpPr>
        <p:spPr>
          <a:xfrm>
            <a:off x="543346" y="628650"/>
            <a:ext cx="1027970" cy="1421951"/>
          </a:xfrm>
          <a:prstGeom prst="ellipse">
            <a:avLst/>
          </a:prstGeom>
          <a:gradFill>
            <a:gsLst>
              <a:gs pos="0">
                <a:srgbClr val="FF0000"/>
              </a:gs>
              <a:gs pos="47000">
                <a:srgbClr val="FFFFFF">
                  <a:alpha val="0"/>
                  <a:lumMod val="99665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84;p37">
            <a:extLst>
              <a:ext uri="{FF2B5EF4-FFF2-40B4-BE49-F238E27FC236}">
                <a16:creationId xmlns:a16="http://schemas.microsoft.com/office/drawing/2014/main" id="{6281AFA3-32EE-1D13-EF19-C6FA2AC4E944}"/>
              </a:ext>
            </a:extLst>
          </p:cNvPr>
          <p:cNvSpPr/>
          <p:nvPr/>
        </p:nvSpPr>
        <p:spPr>
          <a:xfrm rot="13837769">
            <a:off x="4555212" y="102812"/>
            <a:ext cx="4120705" cy="4420846"/>
          </a:xfrm>
          <a:prstGeom prst="ellipse">
            <a:avLst/>
          </a:prstGeom>
          <a:gradFill>
            <a:gsLst>
              <a:gs pos="0">
                <a:srgbClr val="7AA215"/>
              </a:gs>
              <a:gs pos="73000">
                <a:srgbClr val="FFFFFF">
                  <a:alpha val="0"/>
                  <a:lumMod val="99665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52">
            <a:extLst>
              <a:ext uri="{FF2B5EF4-FFF2-40B4-BE49-F238E27FC236}">
                <a16:creationId xmlns:a16="http://schemas.microsoft.com/office/drawing/2014/main" id="{5AE89B76-AA48-FB46-D546-7F76D82E0974}"/>
              </a:ext>
            </a:extLst>
          </p:cNvPr>
          <p:cNvSpPr/>
          <p:nvPr/>
        </p:nvSpPr>
        <p:spPr>
          <a:xfrm>
            <a:off x="-688412" y="-195492"/>
            <a:ext cx="7453937" cy="5700811"/>
          </a:xfrm>
          <a:prstGeom prst="ellipse">
            <a:avLst/>
          </a:prstGeom>
          <a:gradFill>
            <a:gsLst>
              <a:gs pos="0">
                <a:srgbClr val="FFC000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52">
            <a:extLst>
              <a:ext uri="{FF2B5EF4-FFF2-40B4-BE49-F238E27FC236}">
                <a16:creationId xmlns:a16="http://schemas.microsoft.com/office/drawing/2014/main" id="{4A7C66E6-3628-CC1B-C77C-0DCFB84AA1BA}"/>
              </a:ext>
            </a:extLst>
          </p:cNvPr>
          <p:cNvSpPr/>
          <p:nvPr/>
        </p:nvSpPr>
        <p:spPr>
          <a:xfrm>
            <a:off x="2248392" y="4416872"/>
            <a:ext cx="46440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52">
            <a:extLst>
              <a:ext uri="{FF2B5EF4-FFF2-40B4-BE49-F238E27FC236}">
                <a16:creationId xmlns:a16="http://schemas.microsoft.com/office/drawing/2014/main" id="{B4C34F41-324C-D0A0-ED4F-FF99F48E4D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14292" y="4431260"/>
            <a:ext cx="4312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Architecture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D3E06BD-9659-D141-2A0D-EDC9A661BD0C}"/>
              </a:ext>
            </a:extLst>
          </p:cNvPr>
          <p:cNvSpPr/>
          <p:nvPr/>
        </p:nvSpPr>
        <p:spPr>
          <a:xfrm>
            <a:off x="1561185" y="628650"/>
            <a:ext cx="3009207" cy="3535086"/>
          </a:xfrm>
          <a:prstGeom prst="roundRect">
            <a:avLst>
              <a:gd name="adj" fmla="val 5065"/>
            </a:avLst>
          </a:prstGeom>
          <a:solidFill>
            <a:srgbClr val="00000D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D77B05A-063E-50CD-2337-8F8CA16D5C41}"/>
              </a:ext>
            </a:extLst>
          </p:cNvPr>
          <p:cNvSpPr/>
          <p:nvPr/>
        </p:nvSpPr>
        <p:spPr>
          <a:xfrm>
            <a:off x="5032151" y="1454150"/>
            <a:ext cx="3166829" cy="1767544"/>
          </a:xfrm>
          <a:prstGeom prst="roundRect">
            <a:avLst>
              <a:gd name="adj" fmla="val 9154"/>
            </a:avLst>
          </a:prstGeom>
          <a:solidFill>
            <a:srgbClr val="00000D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7772F2-0445-750E-A6EA-BDC84A3948FE}"/>
              </a:ext>
            </a:extLst>
          </p:cNvPr>
          <p:cNvSpPr txBox="1"/>
          <p:nvPr/>
        </p:nvSpPr>
        <p:spPr>
          <a:xfrm>
            <a:off x="1672023" y="671987"/>
            <a:ext cx="2733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AWS EC2 Virtual Machines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A5D913-7CE2-5B6A-399E-2705C5E79466}"/>
              </a:ext>
            </a:extLst>
          </p:cNvPr>
          <p:cNvSpPr txBox="1"/>
          <p:nvPr/>
        </p:nvSpPr>
        <p:spPr>
          <a:xfrm>
            <a:off x="5189773" y="1497486"/>
            <a:ext cx="2733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AWS S3 Storage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4174E23-AB3A-C0CE-0F96-7C1B96E62A21}"/>
              </a:ext>
            </a:extLst>
          </p:cNvPr>
          <p:cNvSpPr/>
          <p:nvPr/>
        </p:nvSpPr>
        <p:spPr>
          <a:xfrm>
            <a:off x="1834557" y="2747821"/>
            <a:ext cx="1194216" cy="1241942"/>
          </a:xfrm>
          <a:prstGeom prst="roundRect">
            <a:avLst>
              <a:gd name="adj" fmla="val 9154"/>
            </a:avLst>
          </a:prstGeom>
          <a:solidFill>
            <a:srgbClr val="00000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66FD0C4-3285-8CA8-0083-4D4F365E8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122" y="1685036"/>
            <a:ext cx="628199" cy="6281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228600">
              <a:srgbClr val="7AA215">
                <a:alpha val="40000"/>
              </a:srgbClr>
            </a:glo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34" name="Google Shape;284;p37">
            <a:extLst>
              <a:ext uri="{FF2B5EF4-FFF2-40B4-BE49-F238E27FC236}">
                <a16:creationId xmlns:a16="http://schemas.microsoft.com/office/drawing/2014/main" id="{B9B04C6A-E7EA-E596-5854-3C499088FB0C}"/>
              </a:ext>
            </a:extLst>
          </p:cNvPr>
          <p:cNvSpPr/>
          <p:nvPr/>
        </p:nvSpPr>
        <p:spPr>
          <a:xfrm>
            <a:off x="1736094" y="2727063"/>
            <a:ext cx="1401972" cy="1477695"/>
          </a:xfrm>
          <a:prstGeom prst="ellipse">
            <a:avLst/>
          </a:prstGeom>
          <a:gradFill>
            <a:gsLst>
              <a:gs pos="0">
                <a:srgbClr val="EE7100"/>
              </a:gs>
              <a:gs pos="58000">
                <a:srgbClr val="FFFFFF">
                  <a:alpha val="0"/>
                  <a:lumMod val="99665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7F0F86A-C794-6A56-B055-D8D04B391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8152" y="3306206"/>
            <a:ext cx="531272" cy="5312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0EB2586-3C70-DBCA-ABFE-D8D5B0066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375" y="3129699"/>
            <a:ext cx="531272" cy="5312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5A04570-73C3-3923-B2B8-8315984F2658}"/>
              </a:ext>
            </a:extLst>
          </p:cNvPr>
          <p:cNvSpPr txBox="1"/>
          <p:nvPr/>
        </p:nvSpPr>
        <p:spPr>
          <a:xfrm>
            <a:off x="1830246" y="2772101"/>
            <a:ext cx="11400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Worker Nodes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11700F5-9DB9-DB47-C324-D689589389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884" y="825874"/>
            <a:ext cx="956894" cy="956894"/>
          </a:xfrm>
          <a:prstGeom prst="rect">
            <a:avLst/>
          </a:prstGeom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AE4ADC5-53E9-FA3F-62F2-7A61BAE24E63}"/>
              </a:ext>
            </a:extLst>
          </p:cNvPr>
          <p:cNvSpPr/>
          <p:nvPr/>
        </p:nvSpPr>
        <p:spPr>
          <a:xfrm>
            <a:off x="1840472" y="1022493"/>
            <a:ext cx="2499949" cy="662874"/>
          </a:xfrm>
          <a:prstGeom prst="roundRect">
            <a:avLst>
              <a:gd name="adj" fmla="val 9154"/>
            </a:avLst>
          </a:prstGeom>
          <a:solidFill>
            <a:srgbClr val="2160AE"/>
          </a:solidFill>
          <a:ln w="12700">
            <a:noFill/>
          </a:ln>
          <a:effectLst>
            <a:glow rad="228600">
              <a:srgbClr val="2060AE">
                <a:alpha val="39764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65A888-79D9-7DC2-9F92-B816F33AF6EF}"/>
              </a:ext>
            </a:extLst>
          </p:cNvPr>
          <p:cNvSpPr txBox="1"/>
          <p:nvPr/>
        </p:nvSpPr>
        <p:spPr>
          <a:xfrm>
            <a:off x="2069255" y="1060166"/>
            <a:ext cx="12277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MMC </a:t>
            </a:r>
            <a:r>
              <a:rPr lang="en-US" sz="11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OpCenter</a:t>
            </a:r>
            <a:endParaRPr lang="en-US" sz="11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39F9026B-CFD3-1306-329A-816A01DB5F7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9538" b="18512"/>
          <a:stretch/>
        </p:blipFill>
        <p:spPr>
          <a:xfrm>
            <a:off x="3453768" y="1130328"/>
            <a:ext cx="820112" cy="504932"/>
          </a:xfrm>
          <a:prstGeom prst="rect">
            <a:avLst/>
          </a:prstGeom>
          <a:effectLst/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5B16E4E-B6E2-FF9A-D5D5-A4D4D4A49203}"/>
              </a:ext>
            </a:extLst>
          </p:cNvPr>
          <p:cNvCxnSpPr>
            <a:cxnSpLocks/>
          </p:cNvCxnSpPr>
          <p:nvPr/>
        </p:nvCxnSpPr>
        <p:spPr>
          <a:xfrm>
            <a:off x="1322729" y="1322301"/>
            <a:ext cx="444090" cy="0"/>
          </a:xfrm>
          <a:prstGeom prst="line">
            <a:avLst/>
          </a:prstGeom>
          <a:ln w="44450" cap="rnd">
            <a:solidFill>
              <a:schemeClr val="bg1"/>
            </a:solidFill>
            <a:bevel/>
            <a:headEnd type="triangle" w="med" len="sm"/>
            <a:tailEnd type="triangle" w="med" len="sm"/>
          </a:ln>
          <a:effectLst>
            <a:glow rad="101600">
              <a:schemeClr val="bg2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03A012C-D486-1D66-F119-B208A2081AEF}"/>
              </a:ext>
            </a:extLst>
          </p:cNvPr>
          <p:cNvSpPr txBox="1"/>
          <p:nvPr/>
        </p:nvSpPr>
        <p:spPr>
          <a:xfrm>
            <a:off x="1980179" y="1344991"/>
            <a:ext cx="13893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Orchestrates Jobs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4626D5E1-DAA3-87F7-4608-A5DC0BA27788}"/>
              </a:ext>
            </a:extLst>
          </p:cNvPr>
          <p:cNvSpPr/>
          <p:nvPr/>
        </p:nvSpPr>
        <p:spPr>
          <a:xfrm>
            <a:off x="2107321" y="1886181"/>
            <a:ext cx="1842903" cy="662874"/>
          </a:xfrm>
          <a:prstGeom prst="roundRect">
            <a:avLst>
              <a:gd name="adj" fmla="val 9154"/>
            </a:avLst>
          </a:prstGeom>
          <a:solidFill>
            <a:srgbClr val="FF0000"/>
          </a:solidFill>
          <a:ln w="12700">
            <a:noFill/>
          </a:ln>
          <a:effectLst>
            <a:glow rad="2286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3E8261-E573-91D6-472D-5BEF9FDBAEBB}"/>
              </a:ext>
            </a:extLst>
          </p:cNvPr>
          <p:cNvSpPr txBox="1"/>
          <p:nvPr/>
        </p:nvSpPr>
        <p:spPr>
          <a:xfrm>
            <a:off x="2458767" y="1968107"/>
            <a:ext cx="11400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Head Node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DEEB60-1A81-5BF1-FB04-5A50145CD032}"/>
              </a:ext>
            </a:extLst>
          </p:cNvPr>
          <p:cNvSpPr txBox="1"/>
          <p:nvPr/>
        </p:nvSpPr>
        <p:spPr>
          <a:xfrm>
            <a:off x="2319785" y="2235159"/>
            <a:ext cx="13893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Executes Workflow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EF47C91-AE71-C1AB-5618-04BACC5FBD0B}"/>
              </a:ext>
            </a:extLst>
          </p:cNvPr>
          <p:cNvSpPr/>
          <p:nvPr/>
        </p:nvSpPr>
        <p:spPr>
          <a:xfrm>
            <a:off x="5297337" y="1831190"/>
            <a:ext cx="1842903" cy="482147"/>
          </a:xfrm>
          <a:prstGeom prst="roundRect">
            <a:avLst>
              <a:gd name="adj" fmla="val 9154"/>
            </a:avLst>
          </a:prstGeom>
          <a:solidFill>
            <a:schemeClr val="accent2"/>
          </a:solidFill>
          <a:ln w="12700">
            <a:noFill/>
          </a:ln>
          <a:effectLst>
            <a:glow rad="2286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D5EF1D56-7548-4AAF-B568-FCBDD3A30192}"/>
              </a:ext>
            </a:extLst>
          </p:cNvPr>
          <p:cNvSpPr/>
          <p:nvPr/>
        </p:nvSpPr>
        <p:spPr>
          <a:xfrm>
            <a:off x="5296347" y="2544701"/>
            <a:ext cx="1242200" cy="482147"/>
          </a:xfrm>
          <a:prstGeom prst="roundRect">
            <a:avLst>
              <a:gd name="adj" fmla="val 9154"/>
            </a:avLst>
          </a:prstGeom>
          <a:solidFill>
            <a:srgbClr val="7030A0"/>
          </a:solidFill>
          <a:ln w="12700">
            <a:noFill/>
          </a:ln>
          <a:effectLst>
            <a:glow rad="228600">
              <a:srgbClr val="7030A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0BACC9B4-B752-FDFF-9FA7-485B1EE472E4}"/>
              </a:ext>
            </a:extLst>
          </p:cNvPr>
          <p:cNvSpPr/>
          <p:nvPr/>
        </p:nvSpPr>
        <p:spPr>
          <a:xfrm>
            <a:off x="6780358" y="2544701"/>
            <a:ext cx="1242200" cy="482147"/>
          </a:xfrm>
          <a:prstGeom prst="roundRect">
            <a:avLst>
              <a:gd name="adj" fmla="val 9154"/>
            </a:avLst>
          </a:prstGeom>
          <a:solidFill>
            <a:srgbClr val="00B0F0"/>
          </a:solidFill>
          <a:ln w="12700">
            <a:noFill/>
          </a:ln>
          <a:effectLst>
            <a:glow rad="228600">
              <a:srgbClr val="00B0F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05D403F-D1DA-A6AB-520E-3B54BBDADD85}"/>
              </a:ext>
            </a:extLst>
          </p:cNvPr>
          <p:cNvCxnSpPr>
            <a:cxnSpLocks/>
          </p:cNvCxnSpPr>
          <p:nvPr/>
        </p:nvCxnSpPr>
        <p:spPr>
          <a:xfrm>
            <a:off x="3267465" y="2590411"/>
            <a:ext cx="0" cy="1010742"/>
          </a:xfrm>
          <a:prstGeom prst="line">
            <a:avLst/>
          </a:prstGeom>
          <a:ln w="44450" cap="rnd">
            <a:solidFill>
              <a:schemeClr val="bg1"/>
            </a:solidFill>
            <a:bevel/>
            <a:headEnd type="triangle" w="med" len="sm"/>
            <a:tailEnd type="none" w="med" len="sm"/>
          </a:ln>
          <a:effectLst>
            <a:glow rad="101600">
              <a:srgbClr val="08BE58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9837A8F-28E9-85B7-47EC-DC0E1024F3A6}"/>
              </a:ext>
            </a:extLst>
          </p:cNvPr>
          <p:cNvCxnSpPr>
            <a:cxnSpLocks/>
          </p:cNvCxnSpPr>
          <p:nvPr/>
        </p:nvCxnSpPr>
        <p:spPr>
          <a:xfrm>
            <a:off x="3100212" y="3604837"/>
            <a:ext cx="340762" cy="0"/>
          </a:xfrm>
          <a:prstGeom prst="line">
            <a:avLst/>
          </a:prstGeom>
          <a:ln w="44450" cap="rnd">
            <a:solidFill>
              <a:schemeClr val="bg1"/>
            </a:solidFill>
            <a:bevel/>
            <a:headEnd type="triangle" w="med" len="sm"/>
            <a:tailEnd type="triangle" w="med" len="sm"/>
          </a:ln>
          <a:effectLst>
            <a:glow rad="101600">
              <a:srgbClr val="08BE58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5AE6920-1870-66CE-01FB-8D7A325B87E2}"/>
              </a:ext>
            </a:extLst>
          </p:cNvPr>
          <p:cNvSpPr txBox="1"/>
          <p:nvPr/>
        </p:nvSpPr>
        <p:spPr>
          <a:xfrm>
            <a:off x="5400744" y="1835250"/>
            <a:ext cx="16559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&amp; Reference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EAFA78C-0EE9-DA71-FBE9-BBE506F3CB30}"/>
              </a:ext>
            </a:extLst>
          </p:cNvPr>
          <p:cNvSpPr txBox="1"/>
          <p:nvPr/>
        </p:nvSpPr>
        <p:spPr>
          <a:xfrm>
            <a:off x="5317139" y="2566473"/>
            <a:ext cx="12277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Work 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Directory</a:t>
            </a:r>
          </a:p>
        </p:txBody>
      </p:sp>
      <p:sp>
        <p:nvSpPr>
          <p:cNvPr id="5120" name="TextBox 5119">
            <a:extLst>
              <a:ext uri="{FF2B5EF4-FFF2-40B4-BE49-F238E27FC236}">
                <a16:creationId xmlns:a16="http://schemas.microsoft.com/office/drawing/2014/main" id="{5ABBC80E-B00C-5E74-5DA4-9BB27A423D95}"/>
              </a:ext>
            </a:extLst>
          </p:cNvPr>
          <p:cNvSpPr txBox="1"/>
          <p:nvPr/>
        </p:nvSpPr>
        <p:spPr>
          <a:xfrm>
            <a:off x="6807502" y="2570330"/>
            <a:ext cx="12277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Publish Directory</a:t>
            </a:r>
          </a:p>
        </p:txBody>
      </p:sp>
      <p:sp>
        <p:nvSpPr>
          <p:cNvPr id="5121" name="TextBox 5120">
            <a:extLst>
              <a:ext uri="{FF2B5EF4-FFF2-40B4-BE49-F238E27FC236}">
                <a16:creationId xmlns:a16="http://schemas.microsoft.com/office/drawing/2014/main" id="{2997A4E3-717A-154D-795A-3AFCF043F7EE}"/>
              </a:ext>
            </a:extLst>
          </p:cNvPr>
          <p:cNvSpPr txBox="1"/>
          <p:nvPr/>
        </p:nvSpPr>
        <p:spPr>
          <a:xfrm>
            <a:off x="5518303" y="2049664"/>
            <a:ext cx="13893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(read only)</a:t>
            </a:r>
          </a:p>
        </p:txBody>
      </p:sp>
      <p:cxnSp>
        <p:nvCxnSpPr>
          <p:cNvPr id="5122" name="Straight Connector 5121">
            <a:extLst>
              <a:ext uri="{FF2B5EF4-FFF2-40B4-BE49-F238E27FC236}">
                <a16:creationId xmlns:a16="http://schemas.microsoft.com/office/drawing/2014/main" id="{6F5EBB54-3FCC-7C63-07D4-235FC692A095}"/>
              </a:ext>
            </a:extLst>
          </p:cNvPr>
          <p:cNvCxnSpPr>
            <a:cxnSpLocks/>
          </p:cNvCxnSpPr>
          <p:nvPr/>
        </p:nvCxnSpPr>
        <p:spPr>
          <a:xfrm>
            <a:off x="4253363" y="1758539"/>
            <a:ext cx="0" cy="264285"/>
          </a:xfrm>
          <a:prstGeom prst="line">
            <a:avLst/>
          </a:prstGeom>
          <a:ln w="44450" cap="rnd">
            <a:solidFill>
              <a:schemeClr val="bg1"/>
            </a:solidFill>
            <a:prstDash val="sysDot"/>
            <a:bevel/>
            <a:headEnd type="none" w="med" len="sm"/>
            <a:tailEnd type="none" w="med" len="sm"/>
          </a:ln>
          <a:effectLst>
            <a:glow rad="101600"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4" name="Straight Connector 5143">
            <a:extLst>
              <a:ext uri="{FF2B5EF4-FFF2-40B4-BE49-F238E27FC236}">
                <a16:creationId xmlns:a16="http://schemas.microsoft.com/office/drawing/2014/main" id="{A49956FE-8F45-F31B-4437-45C7D6A86322}"/>
              </a:ext>
            </a:extLst>
          </p:cNvPr>
          <p:cNvCxnSpPr>
            <a:cxnSpLocks/>
          </p:cNvCxnSpPr>
          <p:nvPr/>
        </p:nvCxnSpPr>
        <p:spPr>
          <a:xfrm>
            <a:off x="3100212" y="3358773"/>
            <a:ext cx="4355625" cy="0"/>
          </a:xfrm>
          <a:prstGeom prst="line">
            <a:avLst/>
          </a:prstGeom>
          <a:ln w="44450" cap="rnd">
            <a:solidFill>
              <a:schemeClr val="bg1"/>
            </a:solidFill>
            <a:bevel/>
            <a:headEnd type="none" w="med" len="sm"/>
            <a:tailEnd type="none" w="med" len="sm"/>
          </a:ln>
          <a:effectLst>
            <a:glow rad="101600">
              <a:srgbClr val="00B0F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6" name="Elbow Connector 5135">
            <a:extLst>
              <a:ext uri="{FF2B5EF4-FFF2-40B4-BE49-F238E27FC236}">
                <a16:creationId xmlns:a16="http://schemas.microsoft.com/office/drawing/2014/main" id="{CE56533F-1E5C-D80F-028E-AE4C6D850D41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40421" y="2799127"/>
            <a:ext cx="926090" cy="802026"/>
          </a:xfrm>
          <a:prstGeom prst="bentConnector3">
            <a:avLst>
              <a:gd name="adj1" fmla="val 50000"/>
            </a:avLst>
          </a:prstGeom>
          <a:ln w="44450">
            <a:solidFill>
              <a:schemeClr val="bg1"/>
            </a:solidFill>
            <a:headEnd type="triangle" w="med" len="sm"/>
            <a:tailEnd type="triangle" w="med" len="sm"/>
          </a:ln>
          <a:effectLst>
            <a:glow rad="101600">
              <a:srgbClr val="7030A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6543C91F-D9EA-5D30-681A-23DAEBED7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3065" y="3242276"/>
            <a:ext cx="747487" cy="7474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228600">
              <a:srgbClr val="08BE58">
                <a:alpha val="40000"/>
              </a:srgbClr>
            </a:glo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5147" name="Straight Connector 5146">
            <a:extLst>
              <a:ext uri="{FF2B5EF4-FFF2-40B4-BE49-F238E27FC236}">
                <a16:creationId xmlns:a16="http://schemas.microsoft.com/office/drawing/2014/main" id="{302323D8-25B9-8702-A10D-459CB5D3AB52}"/>
              </a:ext>
            </a:extLst>
          </p:cNvPr>
          <p:cNvCxnSpPr>
            <a:cxnSpLocks/>
          </p:cNvCxnSpPr>
          <p:nvPr/>
        </p:nvCxnSpPr>
        <p:spPr>
          <a:xfrm>
            <a:off x="7455837" y="3066471"/>
            <a:ext cx="0" cy="292302"/>
          </a:xfrm>
          <a:prstGeom prst="line">
            <a:avLst/>
          </a:prstGeom>
          <a:ln w="44450" cap="rnd">
            <a:solidFill>
              <a:schemeClr val="bg1"/>
            </a:solidFill>
            <a:bevel/>
            <a:headEnd type="triangle" w="med" len="sm"/>
            <a:tailEnd type="none" w="med" len="sm"/>
          </a:ln>
          <a:effectLst>
            <a:glow rad="101600">
              <a:srgbClr val="00B0F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5" name="Straight Connector 5154">
            <a:extLst>
              <a:ext uri="{FF2B5EF4-FFF2-40B4-BE49-F238E27FC236}">
                <a16:creationId xmlns:a16="http://schemas.microsoft.com/office/drawing/2014/main" id="{19B1608F-0DB0-13AB-A798-B4AE1E210B62}"/>
              </a:ext>
            </a:extLst>
          </p:cNvPr>
          <p:cNvCxnSpPr>
            <a:cxnSpLocks/>
          </p:cNvCxnSpPr>
          <p:nvPr/>
        </p:nvCxnSpPr>
        <p:spPr>
          <a:xfrm>
            <a:off x="1980179" y="1734850"/>
            <a:ext cx="0" cy="967075"/>
          </a:xfrm>
          <a:prstGeom prst="line">
            <a:avLst/>
          </a:prstGeom>
          <a:ln w="44450" cap="rnd">
            <a:solidFill>
              <a:schemeClr val="bg1"/>
            </a:solidFill>
            <a:bevel/>
            <a:headEnd type="triangle" w="med" len="sm"/>
            <a:tailEnd type="triangle" w="med" len="sm"/>
          </a:ln>
          <a:effectLst>
            <a:glow rad="101600">
              <a:srgbClr val="2060AE">
                <a:alpha val="39905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2" name="Straight Connector 5161">
            <a:extLst>
              <a:ext uri="{FF2B5EF4-FFF2-40B4-BE49-F238E27FC236}">
                <a16:creationId xmlns:a16="http://schemas.microsoft.com/office/drawing/2014/main" id="{E5530480-DAE3-41E6-20EA-7B67A936F164}"/>
              </a:ext>
            </a:extLst>
          </p:cNvPr>
          <p:cNvCxnSpPr>
            <a:cxnSpLocks/>
          </p:cNvCxnSpPr>
          <p:nvPr/>
        </p:nvCxnSpPr>
        <p:spPr>
          <a:xfrm>
            <a:off x="3964720" y="2217618"/>
            <a:ext cx="132960" cy="0"/>
          </a:xfrm>
          <a:prstGeom prst="line">
            <a:avLst/>
          </a:prstGeom>
          <a:ln w="44450" cap="rnd">
            <a:solidFill>
              <a:schemeClr val="bg1"/>
            </a:solidFill>
            <a:bevel/>
            <a:headEnd type="triangle" w="med" len="sm"/>
            <a:tailEnd type="none" w="med" len="sm"/>
          </a:ln>
          <a:effectLst>
            <a:glow rad="101600">
              <a:srgbClr val="2060AE">
                <a:alpha val="39905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2" name="Straight Connector 5151">
            <a:extLst>
              <a:ext uri="{FF2B5EF4-FFF2-40B4-BE49-F238E27FC236}">
                <a16:creationId xmlns:a16="http://schemas.microsoft.com/office/drawing/2014/main" id="{DDA937CD-D833-CDC8-AE7F-E1CF0588C3E6}"/>
              </a:ext>
            </a:extLst>
          </p:cNvPr>
          <p:cNvCxnSpPr>
            <a:cxnSpLocks/>
          </p:cNvCxnSpPr>
          <p:nvPr/>
        </p:nvCxnSpPr>
        <p:spPr>
          <a:xfrm>
            <a:off x="4097680" y="1733575"/>
            <a:ext cx="0" cy="484043"/>
          </a:xfrm>
          <a:prstGeom prst="line">
            <a:avLst/>
          </a:prstGeom>
          <a:ln w="44450" cap="rnd">
            <a:solidFill>
              <a:schemeClr val="bg1"/>
            </a:solidFill>
            <a:bevel/>
            <a:headEnd type="triangle" w="med" len="sm"/>
            <a:tailEnd type="none" w="med" len="sm"/>
          </a:ln>
          <a:effectLst>
            <a:glow rad="101600">
              <a:srgbClr val="2060AE">
                <a:alpha val="39905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3" name="Straight Connector 5172">
            <a:extLst>
              <a:ext uri="{FF2B5EF4-FFF2-40B4-BE49-F238E27FC236}">
                <a16:creationId xmlns:a16="http://schemas.microsoft.com/office/drawing/2014/main" id="{503CB3D0-A51E-3CAB-621F-2218049A5570}"/>
              </a:ext>
            </a:extLst>
          </p:cNvPr>
          <p:cNvCxnSpPr>
            <a:cxnSpLocks/>
          </p:cNvCxnSpPr>
          <p:nvPr/>
        </p:nvCxnSpPr>
        <p:spPr>
          <a:xfrm>
            <a:off x="3964720" y="2399998"/>
            <a:ext cx="264380" cy="0"/>
          </a:xfrm>
          <a:prstGeom prst="line">
            <a:avLst/>
          </a:prstGeom>
          <a:ln w="44450" cap="rnd">
            <a:solidFill>
              <a:schemeClr val="bg1"/>
            </a:solidFill>
            <a:bevel/>
            <a:headEnd type="triangle" w="med" len="sm"/>
            <a:tailEnd type="none" w="med" len="sm"/>
          </a:ln>
          <a:effectLst>
            <a:glow rad="101600">
              <a:srgbClr val="251AC1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5" name="Elbow Connector 5124">
            <a:extLst>
              <a:ext uri="{FF2B5EF4-FFF2-40B4-BE49-F238E27FC236}">
                <a16:creationId xmlns:a16="http://schemas.microsoft.com/office/drawing/2014/main" id="{DD50AB47-9F52-51BD-FC8A-887C6C65B1F9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00213" y="2055337"/>
            <a:ext cx="2151467" cy="1065340"/>
          </a:xfrm>
          <a:prstGeom prst="bentConnector3">
            <a:avLst>
              <a:gd name="adj1" fmla="val 46525"/>
            </a:avLst>
          </a:prstGeom>
          <a:ln w="44450">
            <a:solidFill>
              <a:schemeClr val="bg1"/>
            </a:solidFill>
            <a:headEnd type="none"/>
            <a:tailEnd type="triangle" w="med" len="sm"/>
          </a:ln>
          <a:effectLst>
            <a:glow rad="101600"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766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>
          <a:extLst>
            <a:ext uri="{FF2B5EF4-FFF2-40B4-BE49-F238E27FC236}">
              <a16:creationId xmlns:a16="http://schemas.microsoft.com/office/drawing/2014/main" id="{D5971615-F31A-DCD5-F49F-65856032F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32;p35">
            <a:extLst>
              <a:ext uri="{FF2B5EF4-FFF2-40B4-BE49-F238E27FC236}">
                <a16:creationId xmlns:a16="http://schemas.microsoft.com/office/drawing/2014/main" id="{49A5293B-D3E9-D5BA-FF66-90B176B00B3C}"/>
              </a:ext>
            </a:extLst>
          </p:cNvPr>
          <p:cNvSpPr>
            <a:spLocks noChangeAspect="1"/>
          </p:cNvSpPr>
          <p:nvPr/>
        </p:nvSpPr>
        <p:spPr>
          <a:xfrm>
            <a:off x="3664127" y="-446852"/>
            <a:ext cx="4289850" cy="428985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4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2" name="Google Shape;232;p35">
            <a:extLst>
              <a:ext uri="{FF2B5EF4-FFF2-40B4-BE49-F238E27FC236}">
                <a16:creationId xmlns:a16="http://schemas.microsoft.com/office/drawing/2014/main" id="{1ACC540C-7244-ED2F-4826-3641AC63F625}"/>
              </a:ext>
            </a:extLst>
          </p:cNvPr>
          <p:cNvSpPr/>
          <p:nvPr/>
        </p:nvSpPr>
        <p:spPr>
          <a:xfrm>
            <a:off x="3925875" y="288950"/>
            <a:ext cx="5083500" cy="45660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5">
            <a:extLst>
              <a:ext uri="{FF2B5EF4-FFF2-40B4-BE49-F238E27FC236}">
                <a16:creationId xmlns:a16="http://schemas.microsoft.com/office/drawing/2014/main" id="{B70D3A26-D5AB-94F2-F0B0-98CEF29884F1}"/>
              </a:ext>
            </a:extLst>
          </p:cNvPr>
          <p:cNvSpPr/>
          <p:nvPr/>
        </p:nvSpPr>
        <p:spPr>
          <a:xfrm>
            <a:off x="749525" y="389550"/>
            <a:ext cx="3487800" cy="3132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5">
            <a:extLst>
              <a:ext uri="{FF2B5EF4-FFF2-40B4-BE49-F238E27FC236}">
                <a16:creationId xmlns:a16="http://schemas.microsoft.com/office/drawing/2014/main" id="{C7796624-E7FF-6EE8-5BFE-656C328B0B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9625" y="2556184"/>
            <a:ext cx="3607500" cy="18015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Other Use Cases</a:t>
            </a:r>
            <a:endParaRPr dirty="0"/>
          </a:p>
        </p:txBody>
      </p:sp>
      <p:sp>
        <p:nvSpPr>
          <p:cNvPr id="237" name="Google Shape;237;p35">
            <a:extLst>
              <a:ext uri="{FF2B5EF4-FFF2-40B4-BE49-F238E27FC236}">
                <a16:creationId xmlns:a16="http://schemas.microsoft.com/office/drawing/2014/main" id="{F6BBA495-8963-E089-2E30-23275FBC8F7F}"/>
              </a:ext>
            </a:extLst>
          </p:cNvPr>
          <p:cNvSpPr/>
          <p:nvPr/>
        </p:nvSpPr>
        <p:spPr>
          <a:xfrm>
            <a:off x="1698675" y="1324574"/>
            <a:ext cx="1589400" cy="12624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8" name="Google Shape;238;p35">
            <a:extLst>
              <a:ext uri="{FF2B5EF4-FFF2-40B4-BE49-F238E27FC236}">
                <a16:creationId xmlns:a16="http://schemas.microsoft.com/office/drawing/2014/main" id="{BE7DDF6B-4583-3033-43B7-FB49881A0608}"/>
              </a:ext>
            </a:extLst>
          </p:cNvPr>
          <p:cNvCxnSpPr>
            <a:cxnSpLocks/>
            <a:stCxn id="237" idx="1"/>
            <a:endCxn id="234" idx="1"/>
          </p:cNvCxnSpPr>
          <p:nvPr/>
        </p:nvCxnSpPr>
        <p:spPr>
          <a:xfrm rot="10800000" flipV="1">
            <a:off x="689625" y="1955774"/>
            <a:ext cx="1009050" cy="1501210"/>
          </a:xfrm>
          <a:prstGeom prst="bentConnector3">
            <a:avLst>
              <a:gd name="adj1" fmla="val 12265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35">
            <a:extLst>
              <a:ext uri="{FF2B5EF4-FFF2-40B4-BE49-F238E27FC236}">
                <a16:creationId xmlns:a16="http://schemas.microsoft.com/office/drawing/2014/main" id="{2F1E87F1-FB44-65A1-9EDC-E0088D9DB8FC}"/>
              </a:ext>
            </a:extLst>
          </p:cNvPr>
          <p:cNvCxnSpPr>
            <a:cxnSpLocks/>
            <a:stCxn id="234" idx="3"/>
            <a:endCxn id="237" idx="3"/>
          </p:cNvCxnSpPr>
          <p:nvPr/>
        </p:nvCxnSpPr>
        <p:spPr>
          <a:xfrm flipH="1" flipV="1">
            <a:off x="3288075" y="1955774"/>
            <a:ext cx="1009050" cy="1501210"/>
          </a:xfrm>
          <a:prstGeom prst="bentConnector3">
            <a:avLst>
              <a:gd name="adj1" fmla="val -2265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0" name="Google Shape;240;p35">
            <a:extLst>
              <a:ext uri="{FF2B5EF4-FFF2-40B4-BE49-F238E27FC236}">
                <a16:creationId xmlns:a16="http://schemas.microsoft.com/office/drawing/2014/main" id="{9A77404B-8B41-FE10-4C65-0BEE047C325D}"/>
              </a:ext>
            </a:extLst>
          </p:cNvPr>
          <p:cNvGrpSpPr/>
          <p:nvPr/>
        </p:nvGrpSpPr>
        <p:grpSpPr>
          <a:xfrm>
            <a:off x="2458481" y="3611700"/>
            <a:ext cx="1838644" cy="583475"/>
            <a:chOff x="2458481" y="3611700"/>
            <a:chExt cx="1838644" cy="583475"/>
          </a:xfrm>
        </p:grpSpPr>
        <p:sp>
          <p:nvSpPr>
            <p:cNvPr id="241" name="Google Shape;241;p35">
              <a:extLst>
                <a:ext uri="{FF2B5EF4-FFF2-40B4-BE49-F238E27FC236}">
                  <a16:creationId xmlns:a16="http://schemas.microsoft.com/office/drawing/2014/main" id="{F85AA259-0F8C-5942-28B7-6B0CBA50C35B}"/>
                </a:ext>
              </a:extLst>
            </p:cNvPr>
            <p:cNvSpPr/>
            <p:nvPr/>
          </p:nvSpPr>
          <p:spPr>
            <a:xfrm>
              <a:off x="2458481" y="412527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2" name="Google Shape;242;p35">
              <a:extLst>
                <a:ext uri="{FF2B5EF4-FFF2-40B4-BE49-F238E27FC236}">
                  <a16:creationId xmlns:a16="http://schemas.microsoft.com/office/drawing/2014/main" id="{D79819EF-2996-1535-AB4F-957400DEF599}"/>
                </a:ext>
              </a:extLst>
            </p:cNvPr>
            <p:cNvCxnSpPr>
              <a:cxnSpLocks/>
              <a:endCxn id="241" idx="6"/>
            </p:cNvCxnSpPr>
            <p:nvPr/>
          </p:nvCxnSpPr>
          <p:spPr>
            <a:xfrm flipH="1">
              <a:off x="2528325" y="3611700"/>
              <a:ext cx="1768800" cy="548400"/>
            </a:xfrm>
            <a:prstGeom prst="bentConnector3">
              <a:avLst>
                <a:gd name="adj1" fmla="val -1346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3" name="Google Shape;243;p35">
            <a:extLst>
              <a:ext uri="{FF2B5EF4-FFF2-40B4-BE49-F238E27FC236}">
                <a16:creationId xmlns:a16="http://schemas.microsoft.com/office/drawing/2014/main" id="{CAE5CB25-69CC-C64E-467C-83A00532571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856625" y="1534875"/>
            <a:ext cx="127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04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EA8F1B-885F-8EFD-CEEA-69A0A4656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983" y="389550"/>
            <a:ext cx="4353544" cy="428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882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09E6D615-E3E5-A106-2AF9-E277FA903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179;p33">
            <a:extLst>
              <a:ext uri="{FF2B5EF4-FFF2-40B4-BE49-F238E27FC236}">
                <a16:creationId xmlns:a16="http://schemas.microsoft.com/office/drawing/2014/main" id="{DF7CB2E3-741E-F2EF-7E65-1116952D9AE4}"/>
              </a:ext>
            </a:extLst>
          </p:cNvPr>
          <p:cNvSpPr/>
          <p:nvPr/>
        </p:nvSpPr>
        <p:spPr>
          <a:xfrm>
            <a:off x="405202" y="-267629"/>
            <a:ext cx="8279034" cy="6166625"/>
          </a:xfrm>
          <a:prstGeom prst="ellipse">
            <a:avLst/>
          </a:prstGeom>
          <a:gradFill>
            <a:gsLst>
              <a:gs pos="0">
                <a:srgbClr val="170F8D">
                  <a:lumMod val="69627"/>
                  <a:lumOff val="30373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3">
            <a:extLst>
              <a:ext uri="{FF2B5EF4-FFF2-40B4-BE49-F238E27FC236}">
                <a16:creationId xmlns:a16="http://schemas.microsoft.com/office/drawing/2014/main" id="{D1E7D60D-AD4F-7398-AED0-BB455BD91A77}"/>
              </a:ext>
            </a:extLst>
          </p:cNvPr>
          <p:cNvSpPr/>
          <p:nvPr/>
        </p:nvSpPr>
        <p:spPr>
          <a:xfrm>
            <a:off x="576350" y="617847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" name="Google Shape;197;p33">
            <a:extLst>
              <a:ext uri="{FF2B5EF4-FFF2-40B4-BE49-F238E27FC236}">
                <a16:creationId xmlns:a16="http://schemas.microsoft.com/office/drawing/2014/main" id="{9BD085A5-79A1-7D45-079A-2967BEF11AA9}"/>
              </a:ext>
            </a:extLst>
          </p:cNvPr>
          <p:cNvGrpSpPr/>
          <p:nvPr/>
        </p:nvGrpSpPr>
        <p:grpSpPr>
          <a:xfrm>
            <a:off x="405288" y="860175"/>
            <a:ext cx="171000" cy="3574050"/>
            <a:chOff x="5816800" y="2392275"/>
            <a:chExt cx="171000" cy="3574050"/>
          </a:xfrm>
        </p:grpSpPr>
        <p:sp>
          <p:nvSpPr>
            <p:cNvPr id="198" name="Google Shape;198;p33">
              <a:extLst>
                <a:ext uri="{FF2B5EF4-FFF2-40B4-BE49-F238E27FC236}">
                  <a16:creationId xmlns:a16="http://schemas.microsoft.com/office/drawing/2014/main" id="{2884CDFB-514B-811F-FDAA-BB685800169F}"/>
                </a:ext>
              </a:extLst>
            </p:cNvPr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9" name="Google Shape;199;p33">
              <a:extLst>
                <a:ext uri="{FF2B5EF4-FFF2-40B4-BE49-F238E27FC236}">
                  <a16:creationId xmlns:a16="http://schemas.microsoft.com/office/drawing/2014/main" id="{95D6B3DD-ECEC-D52F-259A-0D010DBE788D}"/>
                </a:ext>
              </a:extLst>
            </p:cNvPr>
            <p:cNvCxnSpPr>
              <a:stCxn id="198" idx="2"/>
              <a:endCxn id="184" idx="1"/>
            </p:cNvCxnSpPr>
            <p:nvPr/>
          </p:nvCxnSpPr>
          <p:spPr>
            <a:xfrm rot="10800000" flipH="1">
              <a:off x="5816800" y="2392275"/>
              <a:ext cx="171000" cy="35391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0" name="Google Shape;200;p33">
            <a:extLst>
              <a:ext uri="{FF2B5EF4-FFF2-40B4-BE49-F238E27FC236}">
                <a16:creationId xmlns:a16="http://schemas.microsoft.com/office/drawing/2014/main" id="{EAE5DB21-D43C-EB52-5084-2469B526FA94}"/>
              </a:ext>
            </a:extLst>
          </p:cNvPr>
          <p:cNvGrpSpPr/>
          <p:nvPr/>
        </p:nvGrpSpPr>
        <p:grpSpPr>
          <a:xfrm flipH="1">
            <a:off x="8567798" y="860175"/>
            <a:ext cx="171000" cy="3574050"/>
            <a:chOff x="5816800" y="2392275"/>
            <a:chExt cx="171000" cy="3574050"/>
          </a:xfrm>
        </p:grpSpPr>
        <p:sp>
          <p:nvSpPr>
            <p:cNvPr id="201" name="Google Shape;201;p33">
              <a:extLst>
                <a:ext uri="{FF2B5EF4-FFF2-40B4-BE49-F238E27FC236}">
                  <a16:creationId xmlns:a16="http://schemas.microsoft.com/office/drawing/2014/main" id="{3B1B6CC1-99A1-9F4C-97A0-046A6FB38EA3}"/>
                </a:ext>
              </a:extLst>
            </p:cNvPr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2" name="Google Shape;202;p33">
              <a:extLst>
                <a:ext uri="{FF2B5EF4-FFF2-40B4-BE49-F238E27FC236}">
                  <a16:creationId xmlns:a16="http://schemas.microsoft.com/office/drawing/2014/main" id="{80EABA76-285C-15E8-FEA0-82DB0B9FFAAC}"/>
                </a:ext>
              </a:extLst>
            </p:cNvPr>
            <p:cNvCxnSpPr>
              <a:stCxn id="201" idx="2"/>
              <a:endCxn id="184" idx="3"/>
            </p:cNvCxnSpPr>
            <p:nvPr/>
          </p:nvCxnSpPr>
          <p:spPr>
            <a:xfrm rot="10800000" flipH="1">
              <a:off x="5816800" y="2392275"/>
              <a:ext cx="171000" cy="35391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5" name="Google Shape;215;p33">
            <a:extLst>
              <a:ext uri="{FF2B5EF4-FFF2-40B4-BE49-F238E27FC236}">
                <a16:creationId xmlns:a16="http://schemas.microsoft.com/office/drawing/2014/main" id="{5DA9CC20-EA18-5643-31C4-EBCD1878C7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DFC59DF-A192-E4B6-2F05-D1B5FE553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228" y="860175"/>
            <a:ext cx="4353544" cy="428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45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>
          <a:extLst>
            <a:ext uri="{FF2B5EF4-FFF2-40B4-BE49-F238E27FC236}">
              <a16:creationId xmlns:a16="http://schemas.microsoft.com/office/drawing/2014/main" id="{790DF4BB-B3DE-4FBD-9BD6-BBA46EA67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32;p35">
            <a:extLst>
              <a:ext uri="{FF2B5EF4-FFF2-40B4-BE49-F238E27FC236}">
                <a16:creationId xmlns:a16="http://schemas.microsoft.com/office/drawing/2014/main" id="{CFBEF339-217D-FD6E-0C59-AB14471C3D21}"/>
              </a:ext>
            </a:extLst>
          </p:cNvPr>
          <p:cNvSpPr>
            <a:spLocks noChangeAspect="1"/>
          </p:cNvSpPr>
          <p:nvPr/>
        </p:nvSpPr>
        <p:spPr>
          <a:xfrm>
            <a:off x="-914221" y="758175"/>
            <a:ext cx="8034292" cy="573605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4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4" name="Google Shape;284;p37">
            <a:extLst>
              <a:ext uri="{FF2B5EF4-FFF2-40B4-BE49-F238E27FC236}">
                <a16:creationId xmlns:a16="http://schemas.microsoft.com/office/drawing/2014/main" id="{C640D548-77DE-9F32-CAB8-2DF259C8F65C}"/>
              </a:ext>
            </a:extLst>
          </p:cNvPr>
          <p:cNvSpPr/>
          <p:nvPr/>
        </p:nvSpPr>
        <p:spPr>
          <a:xfrm>
            <a:off x="4854809" y="361327"/>
            <a:ext cx="4120705" cy="4420846"/>
          </a:xfrm>
          <a:prstGeom prst="ellipse">
            <a:avLst/>
          </a:prstGeom>
          <a:gradFill>
            <a:gsLst>
              <a:gs pos="0">
                <a:srgbClr val="EE7100"/>
              </a:gs>
              <a:gs pos="73000">
                <a:srgbClr val="FFFFFF">
                  <a:alpha val="0"/>
                  <a:lumMod val="99665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7">
            <a:extLst>
              <a:ext uri="{FF2B5EF4-FFF2-40B4-BE49-F238E27FC236}">
                <a16:creationId xmlns:a16="http://schemas.microsoft.com/office/drawing/2014/main" id="{6A49DCEF-CB39-1AE4-25E1-E0C83476AFD9}"/>
              </a:ext>
            </a:extLst>
          </p:cNvPr>
          <p:cNvSpPr/>
          <p:nvPr/>
        </p:nvSpPr>
        <p:spPr>
          <a:xfrm>
            <a:off x="2200725" y="1774650"/>
            <a:ext cx="1910100" cy="3771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7">
            <a:extLst>
              <a:ext uri="{FF2B5EF4-FFF2-40B4-BE49-F238E27FC236}">
                <a16:creationId xmlns:a16="http://schemas.microsoft.com/office/drawing/2014/main" id="{5EB364E9-6CDD-3406-D379-C1B56BC671B2}"/>
              </a:ext>
            </a:extLst>
          </p:cNvPr>
          <p:cNvSpPr/>
          <p:nvPr/>
        </p:nvSpPr>
        <p:spPr>
          <a:xfrm>
            <a:off x="1285225" y="827875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7">
            <a:extLst>
              <a:ext uri="{FF2B5EF4-FFF2-40B4-BE49-F238E27FC236}">
                <a16:creationId xmlns:a16="http://schemas.microsoft.com/office/drawing/2014/main" id="{FAD033EA-D682-7EA7-C770-2A854335C52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285225" y="1312675"/>
            <a:ext cx="3635400" cy="9381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Research Engineering</a:t>
            </a:r>
            <a:br>
              <a:rPr lang="en" dirty="0"/>
            </a:br>
            <a:r>
              <a:rPr lang="en" dirty="0"/>
              <a:t>Studio</a:t>
            </a:r>
            <a:endParaRPr dirty="0"/>
          </a:p>
        </p:txBody>
      </p:sp>
      <p:cxnSp>
        <p:nvCxnSpPr>
          <p:cNvPr id="290" name="Google Shape;290;p37">
            <a:extLst>
              <a:ext uri="{FF2B5EF4-FFF2-40B4-BE49-F238E27FC236}">
                <a16:creationId xmlns:a16="http://schemas.microsoft.com/office/drawing/2014/main" id="{9AAFB98C-A771-64D3-940A-013348EB52EA}"/>
              </a:ext>
            </a:extLst>
          </p:cNvPr>
          <p:cNvCxnSpPr>
            <a:cxnSpLocks/>
            <a:stCxn id="288" idx="1"/>
            <a:endCxn id="285" idx="1"/>
          </p:cNvCxnSpPr>
          <p:nvPr/>
        </p:nvCxnSpPr>
        <p:spPr>
          <a:xfrm rot="10800000" flipH="1" flipV="1">
            <a:off x="1285225" y="1781752"/>
            <a:ext cx="915500" cy="181447"/>
          </a:xfrm>
          <a:prstGeom prst="bentConnector3">
            <a:avLst>
              <a:gd name="adj1" fmla="val -2497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37">
            <a:extLst>
              <a:ext uri="{FF2B5EF4-FFF2-40B4-BE49-F238E27FC236}">
                <a16:creationId xmlns:a16="http://schemas.microsoft.com/office/drawing/2014/main" id="{0980C8F6-0C40-5505-C1A4-E2444952B447}"/>
              </a:ext>
            </a:extLst>
          </p:cNvPr>
          <p:cNvCxnSpPr>
            <a:cxnSpLocks/>
            <a:stCxn id="288" idx="3"/>
            <a:endCxn id="285" idx="3"/>
          </p:cNvCxnSpPr>
          <p:nvPr/>
        </p:nvCxnSpPr>
        <p:spPr>
          <a:xfrm flipH="1">
            <a:off x="4110825" y="1781753"/>
            <a:ext cx="809800" cy="181447"/>
          </a:xfrm>
          <a:prstGeom prst="bentConnector3">
            <a:avLst>
              <a:gd name="adj1" fmla="val -28229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2" name="Google Shape;292;p37">
            <a:extLst>
              <a:ext uri="{FF2B5EF4-FFF2-40B4-BE49-F238E27FC236}">
                <a16:creationId xmlns:a16="http://schemas.microsoft.com/office/drawing/2014/main" id="{1BE0EF9B-CE28-948A-BD75-D20E4379E2FB}"/>
              </a:ext>
            </a:extLst>
          </p:cNvPr>
          <p:cNvGrpSpPr/>
          <p:nvPr/>
        </p:nvGrpSpPr>
        <p:grpSpPr>
          <a:xfrm>
            <a:off x="981163" y="1070175"/>
            <a:ext cx="304200" cy="2760651"/>
            <a:chOff x="5816800" y="2602275"/>
            <a:chExt cx="304200" cy="3364050"/>
          </a:xfrm>
        </p:grpSpPr>
        <p:sp>
          <p:nvSpPr>
            <p:cNvPr id="293" name="Google Shape;293;p37">
              <a:extLst>
                <a:ext uri="{FF2B5EF4-FFF2-40B4-BE49-F238E27FC236}">
                  <a16:creationId xmlns:a16="http://schemas.microsoft.com/office/drawing/2014/main" id="{F8409A91-D6A9-5200-D24A-A591CC937B7C}"/>
                </a:ext>
              </a:extLst>
            </p:cNvPr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4" name="Google Shape;294;p37">
              <a:extLst>
                <a:ext uri="{FF2B5EF4-FFF2-40B4-BE49-F238E27FC236}">
                  <a16:creationId xmlns:a16="http://schemas.microsoft.com/office/drawing/2014/main" id="{8EB954CC-FB0B-9142-ABB3-477CF6C6F90D}"/>
                </a:ext>
              </a:extLst>
            </p:cNvPr>
            <p:cNvCxnSpPr>
              <a:stCxn id="293" idx="2"/>
              <a:endCxn id="286" idx="1"/>
            </p:cNvCxnSpPr>
            <p:nvPr/>
          </p:nvCxnSpPr>
          <p:spPr>
            <a:xfrm rot="10800000" flipH="1">
              <a:off x="5816800" y="2602275"/>
              <a:ext cx="304200" cy="3329100"/>
            </a:xfrm>
            <a:prstGeom prst="bentConnector3">
              <a:avLst>
                <a:gd name="adj1" fmla="val -78279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5" name="Google Shape;295;p37">
            <a:extLst>
              <a:ext uri="{FF2B5EF4-FFF2-40B4-BE49-F238E27FC236}">
                <a16:creationId xmlns:a16="http://schemas.microsoft.com/office/drawing/2014/main" id="{930414D9-F730-C1CA-4F40-67238405F3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81425" y="758175"/>
            <a:ext cx="324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AWS - RES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4868598-0DBF-31D9-685E-42A39154112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4849937" y="3546665"/>
            <a:ext cx="4120704" cy="1581206"/>
          </a:xfrm>
          <a:prstGeom prst="rect">
            <a:avLst/>
          </a:prstGeom>
          <a:effectLst>
            <a:softEdge rad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6DD1C1-BB7B-3677-6723-E2C05FE18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363" y="1596835"/>
            <a:ext cx="1949830" cy="1949830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pic>
        <p:nvPicPr>
          <p:cNvPr id="22530" name="Picture 2">
            <a:extLst>
              <a:ext uri="{FF2B5EF4-FFF2-40B4-BE49-F238E27FC236}">
                <a16:creationId xmlns:a16="http://schemas.microsoft.com/office/drawing/2014/main" id="{7CEA034B-4850-839C-81D1-AD11BCE51C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8"/>
          <a:stretch/>
        </p:blipFill>
        <p:spPr bwMode="auto">
          <a:xfrm>
            <a:off x="1663071" y="2151750"/>
            <a:ext cx="2879708" cy="3230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082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>
          <a:extLst>
            <a:ext uri="{FF2B5EF4-FFF2-40B4-BE49-F238E27FC236}">
              <a16:creationId xmlns:a16="http://schemas.microsoft.com/office/drawing/2014/main" id="{D6E1F65A-E105-F1C5-3324-E2A25F59A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32;p35">
            <a:extLst>
              <a:ext uri="{FF2B5EF4-FFF2-40B4-BE49-F238E27FC236}">
                <a16:creationId xmlns:a16="http://schemas.microsoft.com/office/drawing/2014/main" id="{6E50AFCC-F878-428C-F699-13E7BDCF8233}"/>
              </a:ext>
            </a:extLst>
          </p:cNvPr>
          <p:cNvSpPr>
            <a:spLocks noChangeAspect="1"/>
          </p:cNvSpPr>
          <p:nvPr/>
        </p:nvSpPr>
        <p:spPr>
          <a:xfrm>
            <a:off x="27707" y="0"/>
            <a:ext cx="6915568" cy="6915568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4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4" name="Google Shape;284;p37">
            <a:extLst>
              <a:ext uri="{FF2B5EF4-FFF2-40B4-BE49-F238E27FC236}">
                <a16:creationId xmlns:a16="http://schemas.microsoft.com/office/drawing/2014/main" id="{ABB8AEAB-3A19-8F26-56DF-F8EFEBF91100}"/>
              </a:ext>
            </a:extLst>
          </p:cNvPr>
          <p:cNvSpPr/>
          <p:nvPr/>
        </p:nvSpPr>
        <p:spPr>
          <a:xfrm>
            <a:off x="4854809" y="361327"/>
            <a:ext cx="4120705" cy="4420846"/>
          </a:xfrm>
          <a:prstGeom prst="ellipse">
            <a:avLst/>
          </a:prstGeom>
          <a:gradFill>
            <a:gsLst>
              <a:gs pos="0">
                <a:srgbClr val="00A88D"/>
              </a:gs>
              <a:gs pos="73000">
                <a:srgbClr val="FFFFFF">
                  <a:alpha val="0"/>
                  <a:lumMod val="99665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7">
            <a:extLst>
              <a:ext uri="{FF2B5EF4-FFF2-40B4-BE49-F238E27FC236}">
                <a16:creationId xmlns:a16="http://schemas.microsoft.com/office/drawing/2014/main" id="{79E5C05B-C5C4-6004-50BF-FC8575157037}"/>
              </a:ext>
            </a:extLst>
          </p:cNvPr>
          <p:cNvSpPr/>
          <p:nvPr/>
        </p:nvSpPr>
        <p:spPr>
          <a:xfrm>
            <a:off x="2200725" y="1774650"/>
            <a:ext cx="1910100" cy="3771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7">
            <a:extLst>
              <a:ext uri="{FF2B5EF4-FFF2-40B4-BE49-F238E27FC236}">
                <a16:creationId xmlns:a16="http://schemas.microsoft.com/office/drawing/2014/main" id="{A4AC8045-7E0A-3498-E041-E03B2833CF14}"/>
              </a:ext>
            </a:extLst>
          </p:cNvPr>
          <p:cNvSpPr/>
          <p:nvPr/>
        </p:nvSpPr>
        <p:spPr>
          <a:xfrm>
            <a:off x="1285225" y="827875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7">
            <a:extLst>
              <a:ext uri="{FF2B5EF4-FFF2-40B4-BE49-F238E27FC236}">
                <a16:creationId xmlns:a16="http://schemas.microsoft.com/office/drawing/2014/main" id="{83093853-BC32-4484-6934-56C17F84551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285225" y="1312675"/>
            <a:ext cx="3635400" cy="9381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Transfer </a:t>
            </a:r>
            <a:br>
              <a:rPr lang="en" dirty="0"/>
            </a:br>
            <a:r>
              <a:rPr lang="en" dirty="0"/>
              <a:t>Family</a:t>
            </a:r>
            <a:endParaRPr dirty="0"/>
          </a:p>
        </p:txBody>
      </p:sp>
      <p:cxnSp>
        <p:nvCxnSpPr>
          <p:cNvPr id="290" name="Google Shape;290;p37">
            <a:extLst>
              <a:ext uri="{FF2B5EF4-FFF2-40B4-BE49-F238E27FC236}">
                <a16:creationId xmlns:a16="http://schemas.microsoft.com/office/drawing/2014/main" id="{9D8E345F-52C9-BEAD-DBCC-525323104F9C}"/>
              </a:ext>
            </a:extLst>
          </p:cNvPr>
          <p:cNvCxnSpPr>
            <a:cxnSpLocks/>
            <a:stCxn id="288" idx="1"/>
            <a:endCxn id="285" idx="1"/>
          </p:cNvCxnSpPr>
          <p:nvPr/>
        </p:nvCxnSpPr>
        <p:spPr>
          <a:xfrm rot="10800000" flipH="1" flipV="1">
            <a:off x="1285225" y="1781752"/>
            <a:ext cx="915500" cy="181447"/>
          </a:xfrm>
          <a:prstGeom prst="bentConnector3">
            <a:avLst>
              <a:gd name="adj1" fmla="val -2497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37">
            <a:extLst>
              <a:ext uri="{FF2B5EF4-FFF2-40B4-BE49-F238E27FC236}">
                <a16:creationId xmlns:a16="http://schemas.microsoft.com/office/drawing/2014/main" id="{6F1B4560-26B8-BC63-7D37-8B7E0062218A}"/>
              </a:ext>
            </a:extLst>
          </p:cNvPr>
          <p:cNvCxnSpPr>
            <a:cxnSpLocks/>
            <a:stCxn id="288" idx="3"/>
            <a:endCxn id="285" idx="3"/>
          </p:cNvCxnSpPr>
          <p:nvPr/>
        </p:nvCxnSpPr>
        <p:spPr>
          <a:xfrm flipH="1">
            <a:off x="4110825" y="1781753"/>
            <a:ext cx="809800" cy="181447"/>
          </a:xfrm>
          <a:prstGeom prst="bentConnector3">
            <a:avLst>
              <a:gd name="adj1" fmla="val -28229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2" name="Google Shape;292;p37">
            <a:extLst>
              <a:ext uri="{FF2B5EF4-FFF2-40B4-BE49-F238E27FC236}">
                <a16:creationId xmlns:a16="http://schemas.microsoft.com/office/drawing/2014/main" id="{B3290BB1-70A6-CFA9-DC6E-8FAD44639F1A}"/>
              </a:ext>
            </a:extLst>
          </p:cNvPr>
          <p:cNvGrpSpPr/>
          <p:nvPr/>
        </p:nvGrpSpPr>
        <p:grpSpPr>
          <a:xfrm>
            <a:off x="981163" y="1070175"/>
            <a:ext cx="304200" cy="2760651"/>
            <a:chOff x="5816800" y="2602275"/>
            <a:chExt cx="304200" cy="3364050"/>
          </a:xfrm>
        </p:grpSpPr>
        <p:sp>
          <p:nvSpPr>
            <p:cNvPr id="293" name="Google Shape;293;p37">
              <a:extLst>
                <a:ext uri="{FF2B5EF4-FFF2-40B4-BE49-F238E27FC236}">
                  <a16:creationId xmlns:a16="http://schemas.microsoft.com/office/drawing/2014/main" id="{454B701A-CB4B-6F16-B5E0-32D91DBFB4C1}"/>
                </a:ext>
              </a:extLst>
            </p:cNvPr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4" name="Google Shape;294;p37">
              <a:extLst>
                <a:ext uri="{FF2B5EF4-FFF2-40B4-BE49-F238E27FC236}">
                  <a16:creationId xmlns:a16="http://schemas.microsoft.com/office/drawing/2014/main" id="{7AAEC542-9B3D-F456-18CF-D5149C64EB28}"/>
                </a:ext>
              </a:extLst>
            </p:cNvPr>
            <p:cNvCxnSpPr>
              <a:stCxn id="293" idx="2"/>
              <a:endCxn id="286" idx="1"/>
            </p:cNvCxnSpPr>
            <p:nvPr/>
          </p:nvCxnSpPr>
          <p:spPr>
            <a:xfrm rot="10800000" flipH="1">
              <a:off x="5816800" y="2602275"/>
              <a:ext cx="304200" cy="3329100"/>
            </a:xfrm>
            <a:prstGeom prst="bentConnector3">
              <a:avLst>
                <a:gd name="adj1" fmla="val -78279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5" name="Google Shape;295;p37">
            <a:extLst>
              <a:ext uri="{FF2B5EF4-FFF2-40B4-BE49-F238E27FC236}">
                <a16:creationId xmlns:a16="http://schemas.microsoft.com/office/drawing/2014/main" id="{965EE7BC-FBAB-F0C8-0ED1-431E3C866C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85224" y="758175"/>
            <a:ext cx="363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AWS - Transfer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1670E9-D978-F5F6-139F-83D9D466BCA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4849937" y="3546665"/>
            <a:ext cx="4120704" cy="1581206"/>
          </a:xfrm>
          <a:prstGeom prst="rect">
            <a:avLst/>
          </a:prstGeom>
          <a:effectLst>
            <a:softEdge rad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4F7A65-2368-910B-4672-CF1268122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491" y="1596836"/>
            <a:ext cx="1949830" cy="1949830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pic>
        <p:nvPicPr>
          <p:cNvPr id="24578" name="Picture 2">
            <a:extLst>
              <a:ext uri="{FF2B5EF4-FFF2-40B4-BE49-F238E27FC236}">
                <a16:creationId xmlns:a16="http://schemas.microsoft.com/office/drawing/2014/main" id="{297266F5-8422-0512-4B80-F3483DC850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6" t="19851" r="5513" b="9339"/>
          <a:stretch/>
        </p:blipFill>
        <p:spPr bwMode="auto">
          <a:xfrm>
            <a:off x="883552" y="2401803"/>
            <a:ext cx="4723600" cy="245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856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>
          <a:extLst>
            <a:ext uri="{FF2B5EF4-FFF2-40B4-BE49-F238E27FC236}">
              <a16:creationId xmlns:a16="http://schemas.microsoft.com/office/drawing/2014/main" id="{39452263-F2BE-B767-EA85-AFAE6A02B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32;p35">
            <a:extLst>
              <a:ext uri="{FF2B5EF4-FFF2-40B4-BE49-F238E27FC236}">
                <a16:creationId xmlns:a16="http://schemas.microsoft.com/office/drawing/2014/main" id="{CC0C3C8F-56BB-DEB4-AAB9-CEC764B1B4C3}"/>
              </a:ext>
            </a:extLst>
          </p:cNvPr>
          <p:cNvSpPr>
            <a:spLocks noChangeAspect="1"/>
          </p:cNvSpPr>
          <p:nvPr/>
        </p:nvSpPr>
        <p:spPr>
          <a:xfrm>
            <a:off x="27707" y="0"/>
            <a:ext cx="6915568" cy="6915568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4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4" name="Google Shape;284;p37">
            <a:extLst>
              <a:ext uri="{FF2B5EF4-FFF2-40B4-BE49-F238E27FC236}">
                <a16:creationId xmlns:a16="http://schemas.microsoft.com/office/drawing/2014/main" id="{F3D84904-0BA6-61CB-1AF9-2647A6404E0C}"/>
              </a:ext>
            </a:extLst>
          </p:cNvPr>
          <p:cNvSpPr/>
          <p:nvPr/>
        </p:nvSpPr>
        <p:spPr>
          <a:xfrm>
            <a:off x="4854809" y="361327"/>
            <a:ext cx="4120705" cy="4420846"/>
          </a:xfrm>
          <a:prstGeom prst="ellipse">
            <a:avLst/>
          </a:prstGeom>
          <a:gradFill>
            <a:gsLst>
              <a:gs pos="0">
                <a:srgbClr val="EE7100"/>
              </a:gs>
              <a:gs pos="73000">
                <a:srgbClr val="FFFFFF">
                  <a:alpha val="0"/>
                  <a:lumMod val="99665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7">
            <a:extLst>
              <a:ext uri="{FF2B5EF4-FFF2-40B4-BE49-F238E27FC236}">
                <a16:creationId xmlns:a16="http://schemas.microsoft.com/office/drawing/2014/main" id="{A735D83F-4AA6-6D86-991F-F6E2CED4F2C2}"/>
              </a:ext>
            </a:extLst>
          </p:cNvPr>
          <p:cNvSpPr/>
          <p:nvPr/>
        </p:nvSpPr>
        <p:spPr>
          <a:xfrm>
            <a:off x="2200725" y="1774650"/>
            <a:ext cx="1910100" cy="3771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7">
            <a:extLst>
              <a:ext uri="{FF2B5EF4-FFF2-40B4-BE49-F238E27FC236}">
                <a16:creationId xmlns:a16="http://schemas.microsoft.com/office/drawing/2014/main" id="{19B66E1C-4185-A639-E25C-D418A3C74BC5}"/>
              </a:ext>
            </a:extLst>
          </p:cNvPr>
          <p:cNvSpPr/>
          <p:nvPr/>
        </p:nvSpPr>
        <p:spPr>
          <a:xfrm>
            <a:off x="1285225" y="827875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7">
            <a:extLst>
              <a:ext uri="{FF2B5EF4-FFF2-40B4-BE49-F238E27FC236}">
                <a16:creationId xmlns:a16="http://schemas.microsoft.com/office/drawing/2014/main" id="{42EE2A3E-5494-A51F-1CFF-017F13B6C15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285225" y="1312675"/>
            <a:ext cx="3635400" cy="9381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</a:t>
            </a:r>
            <a:br>
              <a:rPr lang="en" dirty="0"/>
            </a:br>
            <a:r>
              <a:rPr lang="en" dirty="0"/>
              <a:t>Runner</a:t>
            </a:r>
            <a:endParaRPr dirty="0"/>
          </a:p>
        </p:txBody>
      </p:sp>
      <p:cxnSp>
        <p:nvCxnSpPr>
          <p:cNvPr id="290" name="Google Shape;290;p37">
            <a:extLst>
              <a:ext uri="{FF2B5EF4-FFF2-40B4-BE49-F238E27FC236}">
                <a16:creationId xmlns:a16="http://schemas.microsoft.com/office/drawing/2014/main" id="{C6B8F0BF-E74D-FB80-F956-5692DD280E67}"/>
              </a:ext>
            </a:extLst>
          </p:cNvPr>
          <p:cNvCxnSpPr>
            <a:cxnSpLocks/>
            <a:stCxn id="288" idx="1"/>
            <a:endCxn id="285" idx="1"/>
          </p:cNvCxnSpPr>
          <p:nvPr/>
        </p:nvCxnSpPr>
        <p:spPr>
          <a:xfrm rot="10800000" flipH="1" flipV="1">
            <a:off x="1285225" y="1781752"/>
            <a:ext cx="915500" cy="181447"/>
          </a:xfrm>
          <a:prstGeom prst="bentConnector3">
            <a:avLst>
              <a:gd name="adj1" fmla="val -2497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37">
            <a:extLst>
              <a:ext uri="{FF2B5EF4-FFF2-40B4-BE49-F238E27FC236}">
                <a16:creationId xmlns:a16="http://schemas.microsoft.com/office/drawing/2014/main" id="{5625120E-F024-C9BF-64B0-C2B5D64F6AF9}"/>
              </a:ext>
            </a:extLst>
          </p:cNvPr>
          <p:cNvCxnSpPr>
            <a:cxnSpLocks/>
            <a:stCxn id="288" idx="3"/>
            <a:endCxn id="285" idx="3"/>
          </p:cNvCxnSpPr>
          <p:nvPr/>
        </p:nvCxnSpPr>
        <p:spPr>
          <a:xfrm flipH="1">
            <a:off x="4110825" y="1781753"/>
            <a:ext cx="809800" cy="181447"/>
          </a:xfrm>
          <a:prstGeom prst="bentConnector3">
            <a:avLst>
              <a:gd name="adj1" fmla="val -28229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2" name="Google Shape;292;p37">
            <a:extLst>
              <a:ext uri="{FF2B5EF4-FFF2-40B4-BE49-F238E27FC236}">
                <a16:creationId xmlns:a16="http://schemas.microsoft.com/office/drawing/2014/main" id="{308C1E3B-8227-5C80-9F30-A43014DA8048}"/>
              </a:ext>
            </a:extLst>
          </p:cNvPr>
          <p:cNvGrpSpPr/>
          <p:nvPr/>
        </p:nvGrpSpPr>
        <p:grpSpPr>
          <a:xfrm>
            <a:off x="981163" y="1070175"/>
            <a:ext cx="304200" cy="2760651"/>
            <a:chOff x="5816800" y="2602275"/>
            <a:chExt cx="304200" cy="3364050"/>
          </a:xfrm>
        </p:grpSpPr>
        <p:sp>
          <p:nvSpPr>
            <p:cNvPr id="293" name="Google Shape;293;p37">
              <a:extLst>
                <a:ext uri="{FF2B5EF4-FFF2-40B4-BE49-F238E27FC236}">
                  <a16:creationId xmlns:a16="http://schemas.microsoft.com/office/drawing/2014/main" id="{4C1A7B93-B824-B092-82FC-165B19144A5C}"/>
                </a:ext>
              </a:extLst>
            </p:cNvPr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4" name="Google Shape;294;p37">
              <a:extLst>
                <a:ext uri="{FF2B5EF4-FFF2-40B4-BE49-F238E27FC236}">
                  <a16:creationId xmlns:a16="http://schemas.microsoft.com/office/drawing/2014/main" id="{BF00761B-3B7E-6FC6-69DC-B3F3D44A4AF4}"/>
                </a:ext>
              </a:extLst>
            </p:cNvPr>
            <p:cNvCxnSpPr>
              <a:stCxn id="293" idx="2"/>
              <a:endCxn id="286" idx="1"/>
            </p:cNvCxnSpPr>
            <p:nvPr/>
          </p:nvCxnSpPr>
          <p:spPr>
            <a:xfrm rot="10800000" flipH="1">
              <a:off x="5816800" y="2602275"/>
              <a:ext cx="304200" cy="3329100"/>
            </a:xfrm>
            <a:prstGeom prst="bentConnector3">
              <a:avLst>
                <a:gd name="adj1" fmla="val -78279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5" name="Google Shape;295;p37">
            <a:extLst>
              <a:ext uri="{FF2B5EF4-FFF2-40B4-BE49-F238E27FC236}">
                <a16:creationId xmlns:a16="http://schemas.microsoft.com/office/drawing/2014/main" id="{9720E5DA-3C90-0466-F69F-47129559B9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85224" y="758175"/>
            <a:ext cx="363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AWS - Apps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A4947E-358D-08F7-F26C-B71E26445D2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4849937" y="3546665"/>
            <a:ext cx="4120704" cy="1581206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6626" name="Picture 2">
            <a:extLst>
              <a:ext uri="{FF2B5EF4-FFF2-40B4-BE49-F238E27FC236}">
                <a16:creationId xmlns:a16="http://schemas.microsoft.com/office/drawing/2014/main" id="{D51C92F2-6D21-2A4F-DB7C-10C00D3F7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35" y="1734029"/>
            <a:ext cx="4069267" cy="340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F49D07-2999-D2C7-AA16-405A2EEB4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5199" y="1596836"/>
            <a:ext cx="1949828" cy="1949828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93621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50"/>
          <p:cNvSpPr/>
          <p:nvPr/>
        </p:nvSpPr>
        <p:spPr>
          <a:xfrm>
            <a:off x="1915125" y="315400"/>
            <a:ext cx="5313600" cy="4512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9" name="Google Shape;749;p50"/>
          <p:cNvGrpSpPr/>
          <p:nvPr/>
        </p:nvGrpSpPr>
        <p:grpSpPr>
          <a:xfrm flipH="1">
            <a:off x="2041424" y="1717225"/>
            <a:ext cx="898322" cy="998250"/>
            <a:chOff x="6908048" y="1202225"/>
            <a:chExt cx="898322" cy="998250"/>
          </a:xfrm>
        </p:grpSpPr>
        <p:cxnSp>
          <p:nvCxnSpPr>
            <p:cNvPr id="750" name="Google Shape;750;p50"/>
            <p:cNvCxnSpPr>
              <a:stCxn id="751" idx="1"/>
              <a:endCxn id="752" idx="2"/>
            </p:cNvCxnSpPr>
            <p:nvPr/>
          </p:nvCxnSpPr>
          <p:spPr>
            <a:xfrm rot="10800000">
              <a:off x="6977949" y="1237175"/>
              <a:ext cx="828421" cy="963300"/>
            </a:xfrm>
            <a:prstGeom prst="bentConnector3">
              <a:avLst>
                <a:gd name="adj1" fmla="val -27595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52" name="Google Shape;752;p50"/>
            <p:cNvSpPr/>
            <p:nvPr/>
          </p:nvSpPr>
          <p:spPr>
            <a:xfrm flipH="1">
              <a:off x="6908048" y="12022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50"/>
          <p:cNvGrpSpPr/>
          <p:nvPr/>
        </p:nvGrpSpPr>
        <p:grpSpPr>
          <a:xfrm>
            <a:off x="6204241" y="1717225"/>
            <a:ext cx="898184" cy="998250"/>
            <a:chOff x="6908048" y="1202225"/>
            <a:chExt cx="898184" cy="998250"/>
          </a:xfrm>
        </p:grpSpPr>
        <p:cxnSp>
          <p:nvCxnSpPr>
            <p:cNvPr id="754" name="Google Shape;754;p50"/>
            <p:cNvCxnSpPr>
              <a:stCxn id="751" idx="3"/>
              <a:endCxn id="755" idx="2"/>
            </p:cNvCxnSpPr>
            <p:nvPr/>
          </p:nvCxnSpPr>
          <p:spPr>
            <a:xfrm flipH="1" flipV="1">
              <a:off x="6977948" y="1237175"/>
              <a:ext cx="828284" cy="963300"/>
            </a:xfrm>
            <a:prstGeom prst="bentConnector3">
              <a:avLst>
                <a:gd name="adj1" fmla="val -27599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55" name="Google Shape;755;p50"/>
            <p:cNvSpPr/>
            <p:nvPr/>
          </p:nvSpPr>
          <p:spPr>
            <a:xfrm flipH="1">
              <a:off x="6908048" y="12022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1" name="Google Shape;751;p50"/>
          <p:cNvSpPr txBox="1">
            <a:spLocks noGrp="1"/>
          </p:cNvSpPr>
          <p:nvPr>
            <p:ph type="title"/>
          </p:nvPr>
        </p:nvSpPr>
        <p:spPr>
          <a:xfrm>
            <a:off x="2041425" y="1717225"/>
            <a:ext cx="5061000" cy="19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32;p35">
            <a:extLst>
              <a:ext uri="{FF2B5EF4-FFF2-40B4-BE49-F238E27FC236}">
                <a16:creationId xmlns:a16="http://schemas.microsoft.com/office/drawing/2014/main" id="{8F3F7C57-E13E-82EC-B39A-B0A25EA1C784}"/>
              </a:ext>
            </a:extLst>
          </p:cNvPr>
          <p:cNvSpPr>
            <a:spLocks noChangeAspect="1"/>
          </p:cNvSpPr>
          <p:nvPr/>
        </p:nvSpPr>
        <p:spPr>
          <a:xfrm>
            <a:off x="5375692" y="-435129"/>
            <a:ext cx="4289850" cy="428985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4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2" name="Google Shape;232;p35"/>
          <p:cNvSpPr/>
          <p:nvPr/>
        </p:nvSpPr>
        <p:spPr>
          <a:xfrm>
            <a:off x="3925875" y="288950"/>
            <a:ext cx="5083500" cy="45660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5"/>
          <p:cNvSpPr/>
          <p:nvPr/>
        </p:nvSpPr>
        <p:spPr>
          <a:xfrm>
            <a:off x="749525" y="389550"/>
            <a:ext cx="3487800" cy="3132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5"/>
          <p:cNvSpPr txBox="1">
            <a:spLocks noGrp="1"/>
          </p:cNvSpPr>
          <p:nvPr>
            <p:ph type="title"/>
          </p:nvPr>
        </p:nvSpPr>
        <p:spPr>
          <a:xfrm>
            <a:off x="689625" y="2556184"/>
            <a:ext cx="3607500" cy="18015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AWS</a:t>
            </a:r>
            <a:endParaRPr dirty="0"/>
          </a:p>
        </p:txBody>
      </p:sp>
      <p:sp>
        <p:nvSpPr>
          <p:cNvPr id="237" name="Google Shape;237;p35"/>
          <p:cNvSpPr/>
          <p:nvPr/>
        </p:nvSpPr>
        <p:spPr>
          <a:xfrm>
            <a:off x="1698675" y="1324574"/>
            <a:ext cx="1589400" cy="12624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8" name="Google Shape;238;p35"/>
          <p:cNvCxnSpPr>
            <a:cxnSpLocks/>
            <a:stCxn id="237" idx="1"/>
            <a:endCxn id="234" idx="1"/>
          </p:cNvCxnSpPr>
          <p:nvPr/>
        </p:nvCxnSpPr>
        <p:spPr>
          <a:xfrm rot="10800000" flipV="1">
            <a:off x="689625" y="1955774"/>
            <a:ext cx="1009050" cy="1501210"/>
          </a:xfrm>
          <a:prstGeom prst="bentConnector3">
            <a:avLst>
              <a:gd name="adj1" fmla="val 12265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35"/>
          <p:cNvCxnSpPr>
            <a:cxnSpLocks/>
            <a:stCxn id="234" idx="3"/>
            <a:endCxn id="237" idx="3"/>
          </p:cNvCxnSpPr>
          <p:nvPr/>
        </p:nvCxnSpPr>
        <p:spPr>
          <a:xfrm flipH="1" flipV="1">
            <a:off x="3288075" y="1955774"/>
            <a:ext cx="1009050" cy="1501210"/>
          </a:xfrm>
          <a:prstGeom prst="bentConnector3">
            <a:avLst>
              <a:gd name="adj1" fmla="val -2265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0" name="Google Shape;240;p35"/>
          <p:cNvGrpSpPr/>
          <p:nvPr/>
        </p:nvGrpSpPr>
        <p:grpSpPr>
          <a:xfrm>
            <a:off x="2458481" y="3611700"/>
            <a:ext cx="1838644" cy="583475"/>
            <a:chOff x="2458481" y="3611700"/>
            <a:chExt cx="1838644" cy="583475"/>
          </a:xfrm>
        </p:grpSpPr>
        <p:sp>
          <p:nvSpPr>
            <p:cNvPr id="241" name="Google Shape;241;p35"/>
            <p:cNvSpPr/>
            <p:nvPr/>
          </p:nvSpPr>
          <p:spPr>
            <a:xfrm>
              <a:off x="2458481" y="412527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2" name="Google Shape;242;p35"/>
            <p:cNvCxnSpPr>
              <a:cxnSpLocks/>
              <a:endCxn id="241" idx="6"/>
            </p:cNvCxnSpPr>
            <p:nvPr/>
          </p:nvCxnSpPr>
          <p:spPr>
            <a:xfrm flipH="1">
              <a:off x="2528325" y="3611700"/>
              <a:ext cx="1768800" cy="548400"/>
            </a:xfrm>
            <a:prstGeom prst="bentConnector3">
              <a:avLst>
                <a:gd name="adj1" fmla="val -1346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3" name="Google Shape;243;p35"/>
          <p:cNvSpPr txBox="1">
            <a:spLocks noGrp="1"/>
          </p:cNvSpPr>
          <p:nvPr>
            <p:ph type="title" idx="2"/>
          </p:nvPr>
        </p:nvSpPr>
        <p:spPr>
          <a:xfrm>
            <a:off x="1856625" y="1534875"/>
            <a:ext cx="127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3308F6-B002-9A10-1735-DD0F5959C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983" y="389550"/>
            <a:ext cx="4353544" cy="42833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/>
          <p:nvPr/>
        </p:nvSpPr>
        <p:spPr>
          <a:xfrm>
            <a:off x="403325" y="792950"/>
            <a:ext cx="3961200" cy="35577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4"/>
          <p:cNvSpPr txBox="1">
            <a:spLocks noGrp="1"/>
          </p:cNvSpPr>
          <p:nvPr>
            <p:ph type="subTitle" idx="1"/>
          </p:nvPr>
        </p:nvSpPr>
        <p:spPr>
          <a:xfrm>
            <a:off x="4635600" y="2621963"/>
            <a:ext cx="3795300" cy="10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What is the cloud computing?</a:t>
            </a:r>
          </a:p>
        </p:txBody>
      </p:sp>
      <p:pic>
        <p:nvPicPr>
          <p:cNvPr id="222" name="Google Shape;22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050" y="766550"/>
            <a:ext cx="1938850" cy="361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3" name="Google Shape;223;p34"/>
          <p:cNvCxnSpPr>
            <a:stCxn id="224" idx="3"/>
            <a:endCxn id="221" idx="3"/>
          </p:cNvCxnSpPr>
          <p:nvPr/>
        </p:nvCxnSpPr>
        <p:spPr>
          <a:xfrm>
            <a:off x="8430900" y="2212623"/>
            <a:ext cx="600" cy="927900"/>
          </a:xfrm>
          <a:prstGeom prst="bentConnector3">
            <a:avLst>
              <a:gd name="adj1" fmla="val 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5" name="Google Shape;225;p34"/>
          <p:cNvGrpSpPr/>
          <p:nvPr/>
        </p:nvGrpSpPr>
        <p:grpSpPr>
          <a:xfrm>
            <a:off x="4075731" y="1484138"/>
            <a:ext cx="2024619" cy="307586"/>
            <a:chOff x="4075731" y="1234875"/>
            <a:chExt cx="2024619" cy="307586"/>
          </a:xfrm>
        </p:grpSpPr>
        <p:sp>
          <p:nvSpPr>
            <p:cNvPr id="226" name="Google Shape;226;p34"/>
            <p:cNvSpPr/>
            <p:nvPr/>
          </p:nvSpPr>
          <p:spPr>
            <a:xfrm>
              <a:off x="4075731" y="123487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7" name="Google Shape;227;p34"/>
            <p:cNvCxnSpPr>
              <a:stCxn id="224" idx="0"/>
              <a:endCxn id="226" idx="6"/>
            </p:cNvCxnSpPr>
            <p:nvPr/>
          </p:nvCxnSpPr>
          <p:spPr>
            <a:xfrm rot="5400000" flipH="1">
              <a:off x="4986600" y="428711"/>
              <a:ext cx="272700" cy="1954800"/>
            </a:xfrm>
            <a:prstGeom prst="bentConnector2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4" name="Google Shape;224;p34"/>
          <p:cNvSpPr txBox="1">
            <a:spLocks noGrp="1"/>
          </p:cNvSpPr>
          <p:nvPr>
            <p:ph type="title"/>
          </p:nvPr>
        </p:nvSpPr>
        <p:spPr>
          <a:xfrm>
            <a:off x="3769800" y="1791723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2"/>
          <p:cNvSpPr/>
          <p:nvPr/>
        </p:nvSpPr>
        <p:spPr>
          <a:xfrm>
            <a:off x="2312247" y="42000"/>
            <a:ext cx="4519500" cy="38385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52"/>
          <p:cNvSpPr/>
          <p:nvPr/>
        </p:nvSpPr>
        <p:spPr>
          <a:xfrm>
            <a:off x="811933" y="3584187"/>
            <a:ext cx="7520084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52"/>
          <p:cNvSpPr txBox="1">
            <a:spLocks noGrp="1"/>
          </p:cNvSpPr>
          <p:nvPr>
            <p:ph type="subTitle" idx="1"/>
          </p:nvPr>
        </p:nvSpPr>
        <p:spPr>
          <a:xfrm>
            <a:off x="811933" y="2272550"/>
            <a:ext cx="7520084" cy="116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Cloud computing is the on-demand delivery of IT resources over the Internet with </a:t>
            </a:r>
            <a:r>
              <a:rPr lang="en-US" sz="1600" b="1" dirty="0"/>
              <a:t>pay-as-you-go pricing</a:t>
            </a:r>
            <a:r>
              <a:rPr lang="en-US" sz="1600" dirty="0"/>
              <a:t>. Instead of buying, owning, and maintaining physical data centers and servers, you can access technology services, such as computing power, storage, and databases, on an </a:t>
            </a:r>
            <a:r>
              <a:rPr lang="en-US" sz="1600" b="1" dirty="0"/>
              <a:t>as-needed basis </a:t>
            </a:r>
            <a:r>
              <a:rPr lang="en-US" sz="1600" dirty="0"/>
              <a:t>from a cloud provider like Amazon Web Services.</a:t>
            </a:r>
            <a:endParaRPr sz="1600" dirty="0"/>
          </a:p>
        </p:txBody>
      </p:sp>
      <p:pic>
        <p:nvPicPr>
          <p:cNvPr id="795" name="Google Shape;79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125" y="346900"/>
            <a:ext cx="1875751" cy="1796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6" name="Google Shape;796;p52"/>
          <p:cNvCxnSpPr>
            <a:cxnSpLocks/>
          </p:cNvCxnSpPr>
          <p:nvPr/>
        </p:nvCxnSpPr>
        <p:spPr>
          <a:xfrm rot="10800000" flipH="1">
            <a:off x="689532" y="2850250"/>
            <a:ext cx="122400" cy="969900"/>
          </a:xfrm>
          <a:prstGeom prst="bentConnector3">
            <a:avLst>
              <a:gd name="adj1" fmla="val -19454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7" name="Google Shape;797;p52"/>
          <p:cNvCxnSpPr>
            <a:cxnSpLocks/>
          </p:cNvCxnSpPr>
          <p:nvPr/>
        </p:nvCxnSpPr>
        <p:spPr>
          <a:xfrm rot="10800000">
            <a:off x="8332017" y="2850250"/>
            <a:ext cx="122400" cy="969900"/>
          </a:xfrm>
          <a:prstGeom prst="bentConnector3">
            <a:avLst>
              <a:gd name="adj1" fmla="val -19454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8" name="Google Shape;798;p52"/>
          <p:cNvSpPr txBox="1">
            <a:spLocks noGrp="1"/>
          </p:cNvSpPr>
          <p:nvPr>
            <p:ph type="title"/>
          </p:nvPr>
        </p:nvSpPr>
        <p:spPr>
          <a:xfrm>
            <a:off x="2415867" y="3554200"/>
            <a:ext cx="4312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—AWS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5F70E6F8-3651-CAA3-C085-EB5C2151F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2">
            <a:extLst>
              <a:ext uri="{FF2B5EF4-FFF2-40B4-BE49-F238E27FC236}">
                <a16:creationId xmlns:a16="http://schemas.microsoft.com/office/drawing/2014/main" id="{2293DAA3-D529-2E4A-C249-71B5DFA66F43}"/>
              </a:ext>
            </a:extLst>
          </p:cNvPr>
          <p:cNvSpPr/>
          <p:nvPr/>
        </p:nvSpPr>
        <p:spPr>
          <a:xfrm>
            <a:off x="1839670" y="69314"/>
            <a:ext cx="5464610" cy="4391344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52">
            <a:extLst>
              <a:ext uri="{FF2B5EF4-FFF2-40B4-BE49-F238E27FC236}">
                <a16:creationId xmlns:a16="http://schemas.microsoft.com/office/drawing/2014/main" id="{322BAE31-E30E-32A8-04AF-94D4CEB9EA8D}"/>
              </a:ext>
            </a:extLst>
          </p:cNvPr>
          <p:cNvSpPr/>
          <p:nvPr/>
        </p:nvSpPr>
        <p:spPr>
          <a:xfrm>
            <a:off x="2249975" y="4436122"/>
            <a:ext cx="46440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96" name="Google Shape;796;p52">
            <a:extLst>
              <a:ext uri="{FF2B5EF4-FFF2-40B4-BE49-F238E27FC236}">
                <a16:creationId xmlns:a16="http://schemas.microsoft.com/office/drawing/2014/main" id="{A47BDC72-DA42-E8C0-14C2-7F5D109022EE}"/>
              </a:ext>
            </a:extLst>
          </p:cNvPr>
          <p:cNvCxnSpPr>
            <a:cxnSpLocks/>
            <a:stCxn id="793" idx="1"/>
            <a:endCxn id="5126" idx="1"/>
          </p:cNvCxnSpPr>
          <p:nvPr/>
        </p:nvCxnSpPr>
        <p:spPr>
          <a:xfrm rot="10800000">
            <a:off x="1743835" y="1964028"/>
            <a:ext cx="506140" cy="2714495"/>
          </a:xfrm>
          <a:prstGeom prst="bentConnector3">
            <a:avLst>
              <a:gd name="adj1" fmla="val 14516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7" name="Google Shape;797;p52">
            <a:extLst>
              <a:ext uri="{FF2B5EF4-FFF2-40B4-BE49-F238E27FC236}">
                <a16:creationId xmlns:a16="http://schemas.microsoft.com/office/drawing/2014/main" id="{DB7ECB29-AA49-4C2C-DE26-1676EEF780DD}"/>
              </a:ext>
            </a:extLst>
          </p:cNvPr>
          <p:cNvCxnSpPr>
            <a:cxnSpLocks/>
            <a:stCxn id="793" idx="3"/>
            <a:endCxn id="5126" idx="3"/>
          </p:cNvCxnSpPr>
          <p:nvPr/>
        </p:nvCxnSpPr>
        <p:spPr>
          <a:xfrm flipV="1">
            <a:off x="6893975" y="1964027"/>
            <a:ext cx="506123" cy="2714495"/>
          </a:xfrm>
          <a:prstGeom prst="bentConnector3">
            <a:avLst>
              <a:gd name="adj1" fmla="val 1451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8" name="Google Shape;798;p52">
            <a:extLst>
              <a:ext uri="{FF2B5EF4-FFF2-40B4-BE49-F238E27FC236}">
                <a16:creationId xmlns:a16="http://schemas.microsoft.com/office/drawing/2014/main" id="{A6ACA6EC-83C3-0C8B-BEDC-B07A681D08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15867" y="4406135"/>
            <a:ext cx="4312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Applications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7D03AC59-8FD5-5E10-4EC6-D6D703D81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835" y="-607723"/>
            <a:ext cx="56562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537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7"/>
          <p:cNvSpPr/>
          <p:nvPr/>
        </p:nvSpPr>
        <p:spPr>
          <a:xfrm>
            <a:off x="4572000" y="0"/>
            <a:ext cx="4572000" cy="51435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7"/>
          <p:cNvSpPr/>
          <p:nvPr/>
        </p:nvSpPr>
        <p:spPr>
          <a:xfrm>
            <a:off x="2147700" y="2210125"/>
            <a:ext cx="1910100" cy="3771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7"/>
          <p:cNvSpPr/>
          <p:nvPr/>
        </p:nvSpPr>
        <p:spPr>
          <a:xfrm>
            <a:off x="1285225" y="827875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7"/>
          <p:cNvSpPr txBox="1">
            <a:spLocks noGrp="1"/>
          </p:cNvSpPr>
          <p:nvPr>
            <p:ph type="body" idx="1"/>
          </p:nvPr>
        </p:nvSpPr>
        <p:spPr>
          <a:xfrm>
            <a:off x="1329000" y="2685100"/>
            <a:ext cx="3243000" cy="12862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65100" lvl="0" indent="0" algn="l" rtl="0">
              <a:spcBef>
                <a:spcPts val="1600"/>
              </a:spcBef>
              <a:spcAft>
                <a:spcPts val="0"/>
              </a:spcAft>
              <a:buSzPts val="1000"/>
              <a:buNone/>
            </a:pPr>
            <a:endParaRPr lang="en-US" dirty="0">
              <a:solidFill>
                <a:schemeClr val="lt1"/>
              </a:solidFill>
            </a:endParaRPr>
          </a:p>
          <a:p>
            <a:pPr marL="457200" lvl="0" indent="-292100" algn="l" rtl="0"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lang="en-US" dirty="0">
                <a:solidFill>
                  <a:schemeClr val="lt1"/>
                </a:solidFill>
              </a:rPr>
              <a:t>Extensive…</a:t>
            </a:r>
            <a:endParaRPr dirty="0">
              <a:solidFill>
                <a:schemeClr val="lt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dirty="0">
                <a:solidFill>
                  <a:schemeClr val="lt1"/>
                </a:solidFill>
              </a:rPr>
              <a:t>Only use a subset</a:t>
            </a:r>
            <a:endParaRPr dirty="0">
              <a:solidFill>
                <a:schemeClr val="lt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dirty="0">
                <a:solidFill>
                  <a:schemeClr val="lt1"/>
                </a:solidFill>
              </a:rPr>
              <a:t>Support from AWS</a:t>
            </a:r>
            <a:endParaRPr dirty="0">
              <a:solidFill>
                <a:schemeClr val="lt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dirty="0"/>
              <a:t>Massively scalable -- use as you like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88" name="Google Shape;288;p37"/>
          <p:cNvSpPr txBox="1">
            <a:spLocks noGrp="1"/>
          </p:cNvSpPr>
          <p:nvPr>
            <p:ph type="title" idx="2"/>
          </p:nvPr>
        </p:nvSpPr>
        <p:spPr>
          <a:xfrm>
            <a:off x="1481425" y="1539400"/>
            <a:ext cx="324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Distinct Services</a:t>
            </a:r>
            <a:endParaRPr dirty="0"/>
          </a:p>
        </p:txBody>
      </p:sp>
      <p:cxnSp>
        <p:nvCxnSpPr>
          <p:cNvPr id="290" name="Google Shape;290;p37"/>
          <p:cNvCxnSpPr>
            <a:stCxn id="288" idx="1"/>
            <a:endCxn id="285" idx="1"/>
          </p:cNvCxnSpPr>
          <p:nvPr/>
        </p:nvCxnSpPr>
        <p:spPr>
          <a:xfrm>
            <a:off x="1481425" y="1825750"/>
            <a:ext cx="666300" cy="573000"/>
          </a:xfrm>
          <a:prstGeom prst="bentConnector3">
            <a:avLst>
              <a:gd name="adj1" fmla="val -3573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37"/>
          <p:cNvCxnSpPr>
            <a:stCxn id="288" idx="3"/>
            <a:endCxn id="285" idx="3"/>
          </p:cNvCxnSpPr>
          <p:nvPr/>
        </p:nvCxnSpPr>
        <p:spPr>
          <a:xfrm flipH="1">
            <a:off x="4057825" y="1825750"/>
            <a:ext cx="666600" cy="573000"/>
          </a:xfrm>
          <a:prstGeom prst="bentConnector3">
            <a:avLst>
              <a:gd name="adj1" fmla="val -35722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2" name="Google Shape;292;p37"/>
          <p:cNvGrpSpPr/>
          <p:nvPr/>
        </p:nvGrpSpPr>
        <p:grpSpPr>
          <a:xfrm>
            <a:off x="981163" y="1070175"/>
            <a:ext cx="304200" cy="2760651"/>
            <a:chOff x="5816800" y="2602275"/>
            <a:chExt cx="304200" cy="3364050"/>
          </a:xfrm>
        </p:grpSpPr>
        <p:sp>
          <p:nvSpPr>
            <p:cNvPr id="293" name="Google Shape;293;p37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4" name="Google Shape;294;p37"/>
            <p:cNvCxnSpPr>
              <a:stCxn id="293" idx="2"/>
              <a:endCxn id="286" idx="1"/>
            </p:cNvCxnSpPr>
            <p:nvPr/>
          </p:nvCxnSpPr>
          <p:spPr>
            <a:xfrm rot="10800000" flipH="1">
              <a:off x="5816800" y="2602275"/>
              <a:ext cx="304200" cy="3329100"/>
            </a:xfrm>
            <a:prstGeom prst="bentConnector3">
              <a:avLst>
                <a:gd name="adj1" fmla="val -78279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5" name="Google Shape;295;p37"/>
          <p:cNvSpPr txBox="1">
            <a:spLocks noGrp="1"/>
          </p:cNvSpPr>
          <p:nvPr>
            <p:ph type="title"/>
          </p:nvPr>
        </p:nvSpPr>
        <p:spPr>
          <a:xfrm>
            <a:off x="1481425" y="758175"/>
            <a:ext cx="324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AWS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96" name="Google Shape;296;p37"/>
          <p:cNvSpPr txBox="1">
            <a:spLocks noGrp="1"/>
          </p:cNvSpPr>
          <p:nvPr>
            <p:ph type="title"/>
          </p:nvPr>
        </p:nvSpPr>
        <p:spPr>
          <a:xfrm>
            <a:off x="2283075" y="2210125"/>
            <a:ext cx="1639800" cy="3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</a:rPr>
              <a:t>+240</a:t>
            </a:r>
            <a:endParaRPr sz="2000" dirty="0">
              <a:solidFill>
                <a:schemeClr val="dk1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9239875-7C8E-61BB-53F9-9A2EF52EAD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7"/>
          <a:stretch/>
        </p:blipFill>
        <p:spPr bwMode="auto">
          <a:xfrm>
            <a:off x="4306887" y="550912"/>
            <a:ext cx="4837113" cy="463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>
          <a:extLst>
            <a:ext uri="{FF2B5EF4-FFF2-40B4-BE49-F238E27FC236}">
              <a16:creationId xmlns:a16="http://schemas.microsoft.com/office/drawing/2014/main" id="{A6B2D880-390F-3C33-B6A1-C030B8A17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32;p35">
            <a:extLst>
              <a:ext uri="{FF2B5EF4-FFF2-40B4-BE49-F238E27FC236}">
                <a16:creationId xmlns:a16="http://schemas.microsoft.com/office/drawing/2014/main" id="{03A0F955-56CB-8EDF-FA95-5847C5514A79}"/>
              </a:ext>
            </a:extLst>
          </p:cNvPr>
          <p:cNvSpPr>
            <a:spLocks noChangeAspect="1"/>
          </p:cNvSpPr>
          <p:nvPr/>
        </p:nvSpPr>
        <p:spPr>
          <a:xfrm>
            <a:off x="5400173" y="1312058"/>
            <a:ext cx="4289850" cy="428985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4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2" name="Google Shape;232;p35">
            <a:extLst>
              <a:ext uri="{FF2B5EF4-FFF2-40B4-BE49-F238E27FC236}">
                <a16:creationId xmlns:a16="http://schemas.microsoft.com/office/drawing/2014/main" id="{1D4604A0-1B08-DCB1-9245-9BD2678D02B4}"/>
              </a:ext>
            </a:extLst>
          </p:cNvPr>
          <p:cNvSpPr/>
          <p:nvPr/>
        </p:nvSpPr>
        <p:spPr>
          <a:xfrm>
            <a:off x="3925875" y="288950"/>
            <a:ext cx="5083500" cy="45660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5">
            <a:extLst>
              <a:ext uri="{FF2B5EF4-FFF2-40B4-BE49-F238E27FC236}">
                <a16:creationId xmlns:a16="http://schemas.microsoft.com/office/drawing/2014/main" id="{DC7D7F18-A542-6CD5-9107-288E8AE6AAFD}"/>
              </a:ext>
            </a:extLst>
          </p:cNvPr>
          <p:cNvSpPr/>
          <p:nvPr/>
        </p:nvSpPr>
        <p:spPr>
          <a:xfrm>
            <a:off x="749525" y="389550"/>
            <a:ext cx="3487800" cy="3132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5">
            <a:extLst>
              <a:ext uri="{FF2B5EF4-FFF2-40B4-BE49-F238E27FC236}">
                <a16:creationId xmlns:a16="http://schemas.microsoft.com/office/drawing/2014/main" id="{52FD711C-D40B-6CE7-6866-CFDF84E1A7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9625" y="2556184"/>
            <a:ext cx="3607500" cy="18015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Bioinformatics Stack</a:t>
            </a:r>
            <a:endParaRPr sz="3200" dirty="0"/>
          </a:p>
        </p:txBody>
      </p:sp>
      <p:sp>
        <p:nvSpPr>
          <p:cNvPr id="237" name="Google Shape;237;p35">
            <a:extLst>
              <a:ext uri="{FF2B5EF4-FFF2-40B4-BE49-F238E27FC236}">
                <a16:creationId xmlns:a16="http://schemas.microsoft.com/office/drawing/2014/main" id="{64EB4B41-4EA5-5DB1-7D57-D76716F72E55}"/>
              </a:ext>
            </a:extLst>
          </p:cNvPr>
          <p:cNvSpPr/>
          <p:nvPr/>
        </p:nvSpPr>
        <p:spPr>
          <a:xfrm>
            <a:off x="1698675" y="1324574"/>
            <a:ext cx="1589400" cy="12624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8" name="Google Shape;238;p35">
            <a:extLst>
              <a:ext uri="{FF2B5EF4-FFF2-40B4-BE49-F238E27FC236}">
                <a16:creationId xmlns:a16="http://schemas.microsoft.com/office/drawing/2014/main" id="{457927CB-60FC-B630-F2DC-9614F751C0A3}"/>
              </a:ext>
            </a:extLst>
          </p:cNvPr>
          <p:cNvCxnSpPr>
            <a:cxnSpLocks/>
            <a:stCxn id="237" idx="1"/>
            <a:endCxn id="234" idx="1"/>
          </p:cNvCxnSpPr>
          <p:nvPr/>
        </p:nvCxnSpPr>
        <p:spPr>
          <a:xfrm rot="10800000" flipV="1">
            <a:off x="689625" y="1955774"/>
            <a:ext cx="1009050" cy="1501210"/>
          </a:xfrm>
          <a:prstGeom prst="bentConnector3">
            <a:avLst>
              <a:gd name="adj1" fmla="val 12265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35">
            <a:extLst>
              <a:ext uri="{FF2B5EF4-FFF2-40B4-BE49-F238E27FC236}">
                <a16:creationId xmlns:a16="http://schemas.microsoft.com/office/drawing/2014/main" id="{5AA95E82-125F-5CCB-506A-C0B148C2BA1B}"/>
              </a:ext>
            </a:extLst>
          </p:cNvPr>
          <p:cNvCxnSpPr>
            <a:cxnSpLocks/>
            <a:stCxn id="234" idx="3"/>
            <a:endCxn id="237" idx="3"/>
          </p:cNvCxnSpPr>
          <p:nvPr/>
        </p:nvCxnSpPr>
        <p:spPr>
          <a:xfrm flipH="1" flipV="1">
            <a:off x="3288075" y="1955774"/>
            <a:ext cx="1009050" cy="1501210"/>
          </a:xfrm>
          <a:prstGeom prst="bentConnector3">
            <a:avLst>
              <a:gd name="adj1" fmla="val -2265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0" name="Google Shape;240;p35">
            <a:extLst>
              <a:ext uri="{FF2B5EF4-FFF2-40B4-BE49-F238E27FC236}">
                <a16:creationId xmlns:a16="http://schemas.microsoft.com/office/drawing/2014/main" id="{EF33528B-7660-FED4-2295-53DC03872243}"/>
              </a:ext>
            </a:extLst>
          </p:cNvPr>
          <p:cNvGrpSpPr/>
          <p:nvPr/>
        </p:nvGrpSpPr>
        <p:grpSpPr>
          <a:xfrm>
            <a:off x="2458481" y="3611700"/>
            <a:ext cx="1838644" cy="583475"/>
            <a:chOff x="2458481" y="3611700"/>
            <a:chExt cx="1838644" cy="583475"/>
          </a:xfrm>
        </p:grpSpPr>
        <p:sp>
          <p:nvSpPr>
            <p:cNvPr id="241" name="Google Shape;241;p35">
              <a:extLst>
                <a:ext uri="{FF2B5EF4-FFF2-40B4-BE49-F238E27FC236}">
                  <a16:creationId xmlns:a16="http://schemas.microsoft.com/office/drawing/2014/main" id="{933D7DAE-49E4-CD75-A5E2-79988D0BB79D}"/>
                </a:ext>
              </a:extLst>
            </p:cNvPr>
            <p:cNvSpPr/>
            <p:nvPr/>
          </p:nvSpPr>
          <p:spPr>
            <a:xfrm>
              <a:off x="2458481" y="412527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2" name="Google Shape;242;p35">
              <a:extLst>
                <a:ext uri="{FF2B5EF4-FFF2-40B4-BE49-F238E27FC236}">
                  <a16:creationId xmlns:a16="http://schemas.microsoft.com/office/drawing/2014/main" id="{FD6D4B52-82EC-D802-5E5F-3A547CBFE5DA}"/>
                </a:ext>
              </a:extLst>
            </p:cNvPr>
            <p:cNvCxnSpPr>
              <a:cxnSpLocks/>
              <a:endCxn id="241" idx="6"/>
            </p:cNvCxnSpPr>
            <p:nvPr/>
          </p:nvCxnSpPr>
          <p:spPr>
            <a:xfrm flipH="1">
              <a:off x="2528325" y="3611700"/>
              <a:ext cx="1768800" cy="548400"/>
            </a:xfrm>
            <a:prstGeom prst="bentConnector3">
              <a:avLst>
                <a:gd name="adj1" fmla="val -1346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3" name="Google Shape;243;p35">
            <a:extLst>
              <a:ext uri="{FF2B5EF4-FFF2-40B4-BE49-F238E27FC236}">
                <a16:creationId xmlns:a16="http://schemas.microsoft.com/office/drawing/2014/main" id="{4EC6EBE9-8287-53D9-2A2B-3486DCA5BDF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856625" y="1534875"/>
            <a:ext cx="127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02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E0F83D-D1C1-74BB-8781-3995691BB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983" y="389550"/>
            <a:ext cx="4353544" cy="428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84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8B4757D7-9479-551F-2CA3-12DDF5ABE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2">
            <a:extLst>
              <a:ext uri="{FF2B5EF4-FFF2-40B4-BE49-F238E27FC236}">
                <a16:creationId xmlns:a16="http://schemas.microsoft.com/office/drawing/2014/main" id="{5DE27D19-CC75-8CCA-15CA-DE39DAEF9C48}"/>
              </a:ext>
            </a:extLst>
          </p:cNvPr>
          <p:cNvSpPr/>
          <p:nvPr/>
        </p:nvSpPr>
        <p:spPr>
          <a:xfrm>
            <a:off x="1839662" y="82291"/>
            <a:ext cx="5464610" cy="4391344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52">
            <a:extLst>
              <a:ext uri="{FF2B5EF4-FFF2-40B4-BE49-F238E27FC236}">
                <a16:creationId xmlns:a16="http://schemas.microsoft.com/office/drawing/2014/main" id="{8BD04E44-45B9-4815-4EF9-194A793856FF}"/>
              </a:ext>
            </a:extLst>
          </p:cNvPr>
          <p:cNvSpPr/>
          <p:nvPr/>
        </p:nvSpPr>
        <p:spPr>
          <a:xfrm>
            <a:off x="2249975" y="4436122"/>
            <a:ext cx="46440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96" name="Google Shape;796;p52">
            <a:extLst>
              <a:ext uri="{FF2B5EF4-FFF2-40B4-BE49-F238E27FC236}">
                <a16:creationId xmlns:a16="http://schemas.microsoft.com/office/drawing/2014/main" id="{D2480841-BA5C-756E-2587-10946F9A7774}"/>
              </a:ext>
            </a:extLst>
          </p:cNvPr>
          <p:cNvCxnSpPr>
            <a:cxnSpLocks/>
            <a:stCxn id="793" idx="1"/>
            <a:endCxn id="792" idx="2"/>
          </p:cNvCxnSpPr>
          <p:nvPr/>
        </p:nvCxnSpPr>
        <p:spPr>
          <a:xfrm rot="10800000">
            <a:off x="1839663" y="2277964"/>
            <a:ext cx="410313" cy="2400559"/>
          </a:xfrm>
          <a:prstGeom prst="bentConnector3">
            <a:avLst>
              <a:gd name="adj1" fmla="val 15571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7" name="Google Shape;797;p52">
            <a:extLst>
              <a:ext uri="{FF2B5EF4-FFF2-40B4-BE49-F238E27FC236}">
                <a16:creationId xmlns:a16="http://schemas.microsoft.com/office/drawing/2014/main" id="{DF242D34-73A2-EC6A-C616-D9068060FA53}"/>
              </a:ext>
            </a:extLst>
          </p:cNvPr>
          <p:cNvCxnSpPr>
            <a:cxnSpLocks/>
            <a:stCxn id="793" idx="3"/>
            <a:endCxn id="792" idx="6"/>
          </p:cNvCxnSpPr>
          <p:nvPr/>
        </p:nvCxnSpPr>
        <p:spPr>
          <a:xfrm flipV="1">
            <a:off x="6893975" y="2277963"/>
            <a:ext cx="410297" cy="2400559"/>
          </a:xfrm>
          <a:prstGeom prst="bentConnector3">
            <a:avLst>
              <a:gd name="adj1" fmla="val 15571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D5E6AF5-6389-B659-CE46-AD6A6DD69396}"/>
              </a:ext>
            </a:extLst>
          </p:cNvPr>
          <p:cNvGrpSpPr/>
          <p:nvPr/>
        </p:nvGrpSpPr>
        <p:grpSpPr>
          <a:xfrm>
            <a:off x="2318680" y="345678"/>
            <a:ext cx="4501047" cy="2336853"/>
            <a:chOff x="2318680" y="345678"/>
            <a:chExt cx="4501047" cy="2336853"/>
          </a:xfrm>
        </p:grpSpPr>
        <p:sp>
          <p:nvSpPr>
            <p:cNvPr id="12" name="Google Shape;232;p35">
              <a:extLst>
                <a:ext uri="{FF2B5EF4-FFF2-40B4-BE49-F238E27FC236}">
                  <a16:creationId xmlns:a16="http://schemas.microsoft.com/office/drawing/2014/main" id="{A2C7DBA3-6FB7-2557-4628-C7B8EEEEA2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13018" y="345678"/>
              <a:ext cx="2306709" cy="2306709"/>
            </a:xfrm>
            <a:prstGeom prst="ellipse">
              <a:avLst/>
            </a:prstGeom>
            <a:gradFill flip="none" rotWithShape="1">
              <a:gsLst>
                <a:gs pos="6000">
                  <a:srgbClr val="FF0000"/>
                </a:gs>
                <a:gs pos="56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32;p35">
              <a:extLst>
                <a:ext uri="{FF2B5EF4-FFF2-40B4-BE49-F238E27FC236}">
                  <a16:creationId xmlns:a16="http://schemas.microsoft.com/office/drawing/2014/main" id="{EE422C0D-BD07-579F-3835-E6A93B12D2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8680" y="375822"/>
              <a:ext cx="2306709" cy="2306709"/>
            </a:xfrm>
            <a:prstGeom prst="ellipse">
              <a:avLst/>
            </a:prstGeom>
            <a:gradFill flip="none" rotWithShape="1">
              <a:gsLst>
                <a:gs pos="6000">
                  <a:srgbClr val="FF0000"/>
                </a:gs>
                <a:gs pos="56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98" name="Google Shape;798;p52">
            <a:extLst>
              <a:ext uri="{FF2B5EF4-FFF2-40B4-BE49-F238E27FC236}">
                <a16:creationId xmlns:a16="http://schemas.microsoft.com/office/drawing/2014/main" id="{FFC2DBAE-AB68-6B0C-930F-C30261902A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15867" y="4406135"/>
            <a:ext cx="4312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Services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67B15F9-7793-60C5-9213-47155DC3D8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7"/>
          <a:stretch/>
        </p:blipFill>
        <p:spPr bwMode="auto">
          <a:xfrm>
            <a:off x="1908367" y="0"/>
            <a:ext cx="4837113" cy="463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12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loud Engineer CV by Slidesgo">
  <a:themeElements>
    <a:clrScheme name="Simple Light">
      <a:dk1>
        <a:srgbClr val="00000D"/>
      </a:dk1>
      <a:lt1>
        <a:srgbClr val="FFFFFF"/>
      </a:lt1>
      <a:dk2>
        <a:srgbClr val="6EEDDA"/>
      </a:dk2>
      <a:lt2>
        <a:srgbClr val="4098FD"/>
      </a:lt2>
      <a:accent1>
        <a:srgbClr val="584EFD"/>
      </a:accent1>
      <a:accent2>
        <a:srgbClr val="251AC0"/>
      </a:accent2>
      <a:accent3>
        <a:srgbClr val="2A118E"/>
      </a:accent3>
      <a:accent4>
        <a:srgbClr val="150248"/>
      </a:accent4>
      <a:accent5>
        <a:srgbClr val="6EEDDA"/>
      </a:accent5>
      <a:accent6>
        <a:srgbClr val="4098FD"/>
      </a:accent6>
      <a:hlink>
        <a:srgbClr val="6EEDD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16052</TotalTime>
  <Words>496</Words>
  <Application>Microsoft Macintosh PowerPoint</Application>
  <PresentationFormat>On-screen Show (16:9)</PresentationFormat>
  <Paragraphs>99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Roboto</vt:lpstr>
      <vt:lpstr>Catamaran</vt:lpstr>
      <vt:lpstr>Fugaz One</vt:lpstr>
      <vt:lpstr>Cloud Engineer CV by Slidesgo</vt:lpstr>
      <vt:lpstr>INTRO  TO  </vt:lpstr>
      <vt:lpstr>TABLE OF CONTENTS</vt:lpstr>
      <vt:lpstr>What is AWS</vt:lpstr>
      <vt:lpstr>Question</vt:lpstr>
      <vt:lpstr>—AWS</vt:lpstr>
      <vt:lpstr>Applications</vt:lpstr>
      <vt:lpstr>Distinct Services</vt:lpstr>
      <vt:lpstr>Bioinformatics Stack</vt:lpstr>
      <vt:lpstr>Services</vt:lpstr>
      <vt:lpstr>Simple Storage Service</vt:lpstr>
      <vt:lpstr>Elastic Compute   Cloud</vt:lpstr>
      <vt:lpstr>Elastic Compute   Cloud</vt:lpstr>
      <vt:lpstr>Elastic Compute   Cloud</vt:lpstr>
      <vt:lpstr>Memverge</vt:lpstr>
      <vt:lpstr>MEMVERGE  SpotSurfer</vt:lpstr>
      <vt:lpstr>Memory Machine   Cloud</vt:lpstr>
      <vt:lpstr>Memory Machine   Cloud</vt:lpstr>
      <vt:lpstr>Architecture</vt:lpstr>
      <vt:lpstr>Other Use Cases</vt:lpstr>
      <vt:lpstr>Research Engineering Studio</vt:lpstr>
      <vt:lpstr>Transfer  Family</vt:lpstr>
      <vt:lpstr>App Runner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Ryan Seaman</cp:lastModifiedBy>
  <cp:revision>14</cp:revision>
  <dcterms:modified xsi:type="dcterms:W3CDTF">2025-05-02T03:01:50Z</dcterms:modified>
</cp:coreProperties>
</file>